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60" r:id="rId3"/>
    <p:sldId id="308" r:id="rId4"/>
    <p:sldId id="300" r:id="rId5"/>
    <p:sldId id="262" r:id="rId6"/>
    <p:sldId id="266" r:id="rId7"/>
    <p:sldId id="264" r:id="rId8"/>
    <p:sldId id="301" r:id="rId9"/>
    <p:sldId id="275" r:id="rId10"/>
    <p:sldId id="287" r:id="rId11"/>
    <p:sldId id="306" r:id="rId12"/>
    <p:sldId id="307" r:id="rId13"/>
    <p:sldId id="277" r:id="rId14"/>
    <p:sldId id="288" r:id="rId15"/>
    <p:sldId id="274" r:id="rId16"/>
    <p:sldId id="305" r:id="rId17"/>
    <p:sldId id="273" r:id="rId18"/>
    <p:sldId id="304" r:id="rId19"/>
    <p:sldId id="259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CEDES" initials="M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napToGrid="0">
      <p:cViewPr varScale="1">
        <p:scale>
          <a:sx n="46" d="100"/>
          <a:sy n="46" d="100"/>
        </p:scale>
        <p:origin x="-82" y="-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5E306-B491-43ED-9825-6247EE6170F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D8A406A-17AF-46ED-90E1-357A2AD819B6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/>
            <a:t>CONSTITUCIÓN POLÍTICA DE COLOMBIA</a:t>
          </a:r>
        </a:p>
        <a:p>
          <a:r>
            <a:rPr lang="es-CO" dirty="0" smtClean="0"/>
            <a:t>En la cual se describen todos los derechos y deberes de los ciudadanos y ciudadanas; esta norma menciona entre los derechos y deberes de las instituciones de las familiares.</a:t>
          </a:r>
        </a:p>
        <a:p>
          <a:r>
            <a:rPr lang="es-CO" b="1" dirty="0" smtClean="0"/>
            <a:t>Artículo 42. </a:t>
          </a:r>
          <a:r>
            <a:rPr lang="es-CO" dirty="0" smtClean="0"/>
            <a:t>El Estado y la sociedad garantizan la protección integral de la familia</a:t>
          </a:r>
          <a:endParaRPr lang="es-CO" dirty="0"/>
        </a:p>
      </dgm:t>
    </dgm:pt>
    <dgm:pt modelId="{8357DB64-2B0A-42EA-8A02-0C99A4F99787}" type="parTrans" cxnId="{BCBABF2A-CA3A-44FC-9206-5E6259B26CA7}">
      <dgm:prSet/>
      <dgm:spPr/>
      <dgm:t>
        <a:bodyPr/>
        <a:lstStyle/>
        <a:p>
          <a:endParaRPr lang="es-CO"/>
        </a:p>
      </dgm:t>
    </dgm:pt>
    <dgm:pt modelId="{FAEA5D95-FA7B-4C41-9092-2DC793A83EAB}" type="sibTrans" cxnId="{BCBABF2A-CA3A-44FC-9206-5E6259B26CA7}">
      <dgm:prSet/>
      <dgm:spPr/>
      <dgm:t>
        <a:bodyPr/>
        <a:lstStyle/>
        <a:p>
          <a:endParaRPr lang="es-CO"/>
        </a:p>
      </dgm:t>
    </dgm:pt>
    <dgm:pt modelId="{2763D768-E73C-49A0-8DF6-C6D860DA28A2}">
      <dgm:prSet phldrT="[Texto]"/>
      <dgm:spPr/>
      <dgm:t>
        <a:bodyPr/>
        <a:lstStyle/>
        <a:p>
          <a:r>
            <a:rPr lang="es-CO" dirty="0" smtClean="0"/>
            <a:t> </a:t>
          </a:r>
          <a:r>
            <a:rPr lang="es-CO" b="1" dirty="0" smtClean="0"/>
            <a:t>LA LEY 1098 DE 2006 O CÓDIGO DE INFANCIA Y ADOLESCENCIA </a:t>
          </a:r>
        </a:p>
        <a:p>
          <a:r>
            <a:rPr lang="es-CO" i="0" dirty="0" smtClean="0"/>
            <a:t>Que tiene por finalidad garantizar a los niños, a las niñas y a los adolescentes su pleno y armonioso desarrollo para que crezcan en el seno de la familia y de la comunidad, en un ambiente de felicidad, amor y comprensión. </a:t>
          </a:r>
          <a:endParaRPr lang="es-CO" dirty="0"/>
        </a:p>
      </dgm:t>
    </dgm:pt>
    <dgm:pt modelId="{3E874A21-9401-4A80-848A-2262A8550542}" type="parTrans" cxnId="{1B271EB3-3FC3-40C9-96EE-C43A7DD626DE}">
      <dgm:prSet/>
      <dgm:spPr/>
      <dgm:t>
        <a:bodyPr/>
        <a:lstStyle/>
        <a:p>
          <a:endParaRPr lang="es-CO"/>
        </a:p>
      </dgm:t>
    </dgm:pt>
    <dgm:pt modelId="{9764B33A-15B0-424E-ADCE-086083AE4099}" type="sibTrans" cxnId="{1B271EB3-3FC3-40C9-96EE-C43A7DD626DE}">
      <dgm:prSet/>
      <dgm:spPr/>
      <dgm:t>
        <a:bodyPr/>
        <a:lstStyle/>
        <a:p>
          <a:endParaRPr lang="es-CO"/>
        </a:p>
      </dgm:t>
    </dgm:pt>
    <dgm:pt modelId="{D22CCC12-EDB4-4FBC-92BE-7A8614014677}">
      <dgm:prSet phldrT="[Texto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/>
            <a:t>EL LINEAMIENTO TÉCNICO DEL MODELO PARA LA ATENCIÓN DE LOS NIÑOS, LAS NIÑAS Y ADOLESCENTES</a:t>
          </a:r>
        </a:p>
        <a:p>
          <a:r>
            <a:rPr lang="es-CO" dirty="0" smtClean="0"/>
            <a:t>En el cual se explican detalladamente las  funciones de los actores administrativos y judiciales al momento de realizar el procedimiento del PARD para que se lleve a cabo eficientemente.</a:t>
          </a:r>
          <a:endParaRPr lang="es-CO" dirty="0"/>
        </a:p>
      </dgm:t>
    </dgm:pt>
    <dgm:pt modelId="{902D1D6A-A7E3-45D2-8D53-90D2D8DAF11C}" type="parTrans" cxnId="{DD7AE219-B50E-4BA7-A41A-DC0A53F9FB6D}">
      <dgm:prSet/>
      <dgm:spPr/>
      <dgm:t>
        <a:bodyPr/>
        <a:lstStyle/>
        <a:p>
          <a:endParaRPr lang="es-CO"/>
        </a:p>
      </dgm:t>
    </dgm:pt>
    <dgm:pt modelId="{72997E8C-AEB5-41AB-8C68-8DBB8895807A}" type="sibTrans" cxnId="{DD7AE219-B50E-4BA7-A41A-DC0A53F9FB6D}">
      <dgm:prSet/>
      <dgm:spPr/>
      <dgm:t>
        <a:bodyPr/>
        <a:lstStyle/>
        <a:p>
          <a:endParaRPr lang="es-CO"/>
        </a:p>
      </dgm:t>
    </dgm:pt>
    <dgm:pt modelId="{B71A886C-8BAE-464E-9E69-4F0E6FDA046E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/>
            <a:t>POLÍTICA PÚBLICA PARA LAS FAMILIAS COLOMBIANAS</a:t>
          </a:r>
        </a:p>
        <a:p>
          <a:r>
            <a:rPr lang="es-CO" i="0" dirty="0" smtClean="0"/>
            <a:t>Las familias colombianas están ocultas y su vez son actoras que no pueden ser marginadas de las políticas sociales. Todos esos cambios proponen nuevos desafíos, nuevas posibilidades y nuevos enfoques para la comprensión de la familia, sus funciones y su consideración como actora social y agente político</a:t>
          </a:r>
          <a:endParaRPr lang="es-CO" i="0" dirty="0"/>
        </a:p>
      </dgm:t>
    </dgm:pt>
    <dgm:pt modelId="{D0D087F7-B96A-4143-8FC0-57612AFE1543}" type="sibTrans" cxnId="{4AB9E7AF-99B9-4450-AF28-1F4E95A2AC2E}">
      <dgm:prSet/>
      <dgm:spPr/>
      <dgm:t>
        <a:bodyPr/>
        <a:lstStyle/>
        <a:p>
          <a:endParaRPr lang="es-CO"/>
        </a:p>
      </dgm:t>
    </dgm:pt>
    <dgm:pt modelId="{EA74D9A1-E25D-416D-A45F-7E8A26917120}" type="parTrans" cxnId="{4AB9E7AF-99B9-4450-AF28-1F4E95A2AC2E}">
      <dgm:prSet/>
      <dgm:spPr/>
      <dgm:t>
        <a:bodyPr/>
        <a:lstStyle/>
        <a:p>
          <a:endParaRPr lang="es-CO"/>
        </a:p>
      </dgm:t>
    </dgm:pt>
    <dgm:pt modelId="{E0AE20FC-A9EC-49E6-8907-B67C218AB956}" type="pres">
      <dgm:prSet presAssocID="{9C95E306-B491-43ED-9825-6247EE6170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E90085B-2B85-4054-9C48-2D37C758BAFB}" type="pres">
      <dgm:prSet presAssocID="{BD8A406A-17AF-46ED-90E1-357A2AD819B6}" presName="node" presStyleLbl="node1" presStyleIdx="0" presStyleCnt="4" custScaleX="93208" custScaleY="60544" custLinFactNeighborX="-256" custLinFactNeighborY="-111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EEC2C72-E337-43E0-97C0-58CF1A106EAB}" type="pres">
      <dgm:prSet presAssocID="{FAEA5D95-FA7B-4C41-9092-2DC793A83EAB}" presName="sibTrans" presStyleCnt="0"/>
      <dgm:spPr/>
    </dgm:pt>
    <dgm:pt modelId="{BE53F4E8-8BF2-4145-8203-DE4B383B0BC9}" type="pres">
      <dgm:prSet presAssocID="{B71A886C-8BAE-464E-9E69-4F0E6FDA046E}" presName="node" presStyleLbl="node1" presStyleIdx="1" presStyleCnt="4" custScaleX="92951" custScaleY="59058" custLinFactNeighborX="-3009" custLinFactNeighborY="-178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DFD6C8-08AB-46A9-929C-A15E2AA7D897}" type="pres">
      <dgm:prSet presAssocID="{D0D087F7-B96A-4143-8FC0-57612AFE1543}" presName="sibTrans" presStyleCnt="0"/>
      <dgm:spPr/>
    </dgm:pt>
    <dgm:pt modelId="{DC053B20-332F-47EA-B93A-BA80DEEA52B2}" type="pres">
      <dgm:prSet presAssocID="{2763D768-E73C-49A0-8DF6-C6D860DA28A2}" presName="node" presStyleLbl="node1" presStyleIdx="2" presStyleCnt="4" custScaleX="92556" custScaleY="54196" custLinFactNeighborX="-2042" custLinFactNeighborY="929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2B2D6E-050A-4183-BFD0-3AB2A3D7EDD1}" type="pres">
      <dgm:prSet presAssocID="{9764B33A-15B0-424E-ADCE-086083AE4099}" presName="sibTrans" presStyleCnt="0"/>
      <dgm:spPr/>
    </dgm:pt>
    <dgm:pt modelId="{0138C907-6761-4CAE-9EA5-2DFDFAD797A3}" type="pres">
      <dgm:prSet presAssocID="{D22CCC12-EDB4-4FBC-92BE-7A8614014677}" presName="node" presStyleLbl="node1" presStyleIdx="3" presStyleCnt="4" custScaleX="92334" custScaleY="54982" custLinFactNeighborX="-2776" custLinFactNeighborY="965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3401C9C-3517-4123-B652-8699363077C5}" type="presOf" srcId="{BD8A406A-17AF-46ED-90E1-357A2AD819B6}" destId="{EE90085B-2B85-4054-9C48-2D37C758BAFB}" srcOrd="0" destOrd="0" presId="urn:microsoft.com/office/officeart/2005/8/layout/default"/>
    <dgm:cxn modelId="{266574FF-D031-43D8-B58A-F1D00B7A4ADF}" type="presOf" srcId="{D22CCC12-EDB4-4FBC-92BE-7A8614014677}" destId="{0138C907-6761-4CAE-9EA5-2DFDFAD797A3}" srcOrd="0" destOrd="0" presId="urn:microsoft.com/office/officeart/2005/8/layout/default"/>
    <dgm:cxn modelId="{1B271EB3-3FC3-40C9-96EE-C43A7DD626DE}" srcId="{9C95E306-B491-43ED-9825-6247EE6170FD}" destId="{2763D768-E73C-49A0-8DF6-C6D860DA28A2}" srcOrd="2" destOrd="0" parTransId="{3E874A21-9401-4A80-848A-2262A8550542}" sibTransId="{9764B33A-15B0-424E-ADCE-086083AE4099}"/>
    <dgm:cxn modelId="{DD7AE219-B50E-4BA7-A41A-DC0A53F9FB6D}" srcId="{9C95E306-B491-43ED-9825-6247EE6170FD}" destId="{D22CCC12-EDB4-4FBC-92BE-7A8614014677}" srcOrd="3" destOrd="0" parTransId="{902D1D6A-A7E3-45D2-8D53-90D2D8DAF11C}" sibTransId="{72997E8C-AEB5-41AB-8C68-8DBB8895807A}"/>
    <dgm:cxn modelId="{BCBABF2A-CA3A-44FC-9206-5E6259B26CA7}" srcId="{9C95E306-B491-43ED-9825-6247EE6170FD}" destId="{BD8A406A-17AF-46ED-90E1-357A2AD819B6}" srcOrd="0" destOrd="0" parTransId="{8357DB64-2B0A-42EA-8A02-0C99A4F99787}" sibTransId="{FAEA5D95-FA7B-4C41-9092-2DC793A83EAB}"/>
    <dgm:cxn modelId="{3F7CD8BB-7593-4ACA-A429-7C81E14FE6C1}" type="presOf" srcId="{B71A886C-8BAE-464E-9E69-4F0E6FDA046E}" destId="{BE53F4E8-8BF2-4145-8203-DE4B383B0BC9}" srcOrd="0" destOrd="0" presId="urn:microsoft.com/office/officeart/2005/8/layout/default"/>
    <dgm:cxn modelId="{4AB9E7AF-99B9-4450-AF28-1F4E95A2AC2E}" srcId="{9C95E306-B491-43ED-9825-6247EE6170FD}" destId="{B71A886C-8BAE-464E-9E69-4F0E6FDA046E}" srcOrd="1" destOrd="0" parTransId="{EA74D9A1-E25D-416D-A45F-7E8A26917120}" sibTransId="{D0D087F7-B96A-4143-8FC0-57612AFE1543}"/>
    <dgm:cxn modelId="{00692EF1-193D-442A-BFE7-EE9364EC88C4}" type="presOf" srcId="{9C95E306-B491-43ED-9825-6247EE6170FD}" destId="{E0AE20FC-A9EC-49E6-8907-B67C218AB956}" srcOrd="0" destOrd="0" presId="urn:microsoft.com/office/officeart/2005/8/layout/default"/>
    <dgm:cxn modelId="{CBC73736-11AD-48E9-993D-DFF93E795388}" type="presOf" srcId="{2763D768-E73C-49A0-8DF6-C6D860DA28A2}" destId="{DC053B20-332F-47EA-B93A-BA80DEEA52B2}" srcOrd="0" destOrd="0" presId="urn:microsoft.com/office/officeart/2005/8/layout/default"/>
    <dgm:cxn modelId="{DADAFB17-B2AD-452E-9F32-176A787541E8}" type="presParOf" srcId="{E0AE20FC-A9EC-49E6-8907-B67C218AB956}" destId="{EE90085B-2B85-4054-9C48-2D37C758BAFB}" srcOrd="0" destOrd="0" presId="urn:microsoft.com/office/officeart/2005/8/layout/default"/>
    <dgm:cxn modelId="{B92BBAFF-4BAF-4126-80D1-DA142F5F116A}" type="presParOf" srcId="{E0AE20FC-A9EC-49E6-8907-B67C218AB956}" destId="{6EEC2C72-E337-43E0-97C0-58CF1A106EAB}" srcOrd="1" destOrd="0" presId="urn:microsoft.com/office/officeart/2005/8/layout/default"/>
    <dgm:cxn modelId="{AB54693F-DA91-4B51-9DEA-085801694D57}" type="presParOf" srcId="{E0AE20FC-A9EC-49E6-8907-B67C218AB956}" destId="{BE53F4E8-8BF2-4145-8203-DE4B383B0BC9}" srcOrd="2" destOrd="0" presId="urn:microsoft.com/office/officeart/2005/8/layout/default"/>
    <dgm:cxn modelId="{DC4495EB-BF0D-4C39-96C0-839026ED7148}" type="presParOf" srcId="{E0AE20FC-A9EC-49E6-8907-B67C218AB956}" destId="{4CDFD6C8-08AB-46A9-929C-A15E2AA7D897}" srcOrd="3" destOrd="0" presId="urn:microsoft.com/office/officeart/2005/8/layout/default"/>
    <dgm:cxn modelId="{78028FFF-0749-40EF-8DEF-A3CC6641D767}" type="presParOf" srcId="{E0AE20FC-A9EC-49E6-8907-B67C218AB956}" destId="{DC053B20-332F-47EA-B93A-BA80DEEA52B2}" srcOrd="4" destOrd="0" presId="urn:microsoft.com/office/officeart/2005/8/layout/default"/>
    <dgm:cxn modelId="{D84D718B-ED9B-46DF-A34C-DE639BA1AF12}" type="presParOf" srcId="{E0AE20FC-A9EC-49E6-8907-B67C218AB956}" destId="{1A2B2D6E-050A-4183-BFD0-3AB2A3D7EDD1}" srcOrd="5" destOrd="0" presId="urn:microsoft.com/office/officeart/2005/8/layout/default"/>
    <dgm:cxn modelId="{3E885628-B6CD-480F-842D-71247355E614}" type="presParOf" srcId="{E0AE20FC-A9EC-49E6-8907-B67C218AB956}" destId="{0138C907-6761-4CAE-9EA5-2DFDFAD797A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1B3EBE-40EA-48DD-9163-DE59D44B456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9B6466B-E061-43F6-A025-E992DF09F19E}">
      <dgm:prSet phldrT="[Tex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Factores de riesgo institucionales</a:t>
          </a:r>
          <a:endParaRPr lang="es-CO" dirty="0">
            <a:solidFill>
              <a:schemeClr val="tx1"/>
            </a:solidFill>
          </a:endParaRPr>
        </a:p>
      </dgm:t>
    </dgm:pt>
    <dgm:pt modelId="{962B67C1-13B1-48E1-B62F-C3989A677F3B}" type="parTrans" cxnId="{EF4F0E3A-1777-4C60-BD79-6B2B0268783B}">
      <dgm:prSet/>
      <dgm:spPr/>
      <dgm:t>
        <a:bodyPr/>
        <a:lstStyle/>
        <a:p>
          <a:endParaRPr lang="es-CO"/>
        </a:p>
      </dgm:t>
    </dgm:pt>
    <dgm:pt modelId="{0A2145D3-4BF4-4108-909D-18B637346CA6}" type="sibTrans" cxnId="{EF4F0E3A-1777-4C60-BD79-6B2B0268783B}">
      <dgm:prSet/>
      <dgm:spPr/>
      <dgm:t>
        <a:bodyPr/>
        <a:lstStyle/>
        <a:p>
          <a:endParaRPr lang="es-CO"/>
        </a:p>
      </dgm:t>
    </dgm:pt>
    <dgm:pt modelId="{28075E57-DBD3-4A8B-B660-F6B0E8679589}">
      <dgm:prSet phldrT="[Tex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Atención institucional</a:t>
          </a:r>
          <a:endParaRPr lang="es-CO" dirty="0">
            <a:solidFill>
              <a:schemeClr val="tx1"/>
            </a:solidFill>
          </a:endParaRPr>
        </a:p>
      </dgm:t>
    </dgm:pt>
    <dgm:pt modelId="{2909F151-E3D0-4698-B561-BB1AD9C93EBE}" type="parTrans" cxnId="{553885B4-2900-40BF-9A89-EFB61B393E65}">
      <dgm:prSet/>
      <dgm:spPr/>
      <dgm:t>
        <a:bodyPr/>
        <a:lstStyle/>
        <a:p>
          <a:endParaRPr lang="es-CO"/>
        </a:p>
      </dgm:t>
    </dgm:pt>
    <dgm:pt modelId="{31DBE773-3EC5-4724-A7E8-C92E85414B57}" type="sibTrans" cxnId="{553885B4-2900-40BF-9A89-EFB61B393E65}">
      <dgm:prSet/>
      <dgm:spPr/>
      <dgm:t>
        <a:bodyPr/>
        <a:lstStyle/>
        <a:p>
          <a:endParaRPr lang="es-CO"/>
        </a:p>
      </dgm:t>
    </dgm:pt>
    <dgm:pt modelId="{3B04D40F-ED44-46A5-A9BD-AB3F8B0DC06E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Falta de presupuesto</a:t>
          </a:r>
        </a:p>
        <a:p>
          <a:r>
            <a:rPr lang="es-CO" sz="1200" dirty="0" smtClean="0">
              <a:solidFill>
                <a:schemeClr val="tx1"/>
              </a:solidFill>
            </a:rPr>
            <a:t>Desarticulación y/o inactividad de redes de apoyo institucionales y comunitarias </a:t>
          </a:r>
          <a:endParaRPr lang="es-CO" sz="1200" dirty="0">
            <a:solidFill>
              <a:schemeClr val="tx1"/>
            </a:solidFill>
          </a:endParaRPr>
        </a:p>
      </dgm:t>
    </dgm:pt>
    <dgm:pt modelId="{8D76F207-0B54-4374-968D-6B2FC09780E9}" type="parTrans" cxnId="{456E7D84-3AA1-4D2B-9B2F-DFAFD5621EE7}">
      <dgm:prSet/>
      <dgm:spPr/>
      <dgm:t>
        <a:bodyPr/>
        <a:lstStyle/>
        <a:p>
          <a:endParaRPr lang="es-CO"/>
        </a:p>
      </dgm:t>
    </dgm:pt>
    <dgm:pt modelId="{07B13628-F748-4644-85EB-FF78D1FE13DC}" type="sibTrans" cxnId="{456E7D84-3AA1-4D2B-9B2F-DFAFD5621EE7}">
      <dgm:prSet/>
      <dgm:spPr/>
      <dgm:t>
        <a:bodyPr/>
        <a:lstStyle/>
        <a:p>
          <a:endParaRPr lang="es-CO"/>
        </a:p>
      </dgm:t>
    </dgm:pt>
    <dgm:pt modelId="{78D2BFCD-8988-4844-A951-4B966E9A3EFE}" type="pres">
      <dgm:prSet presAssocID="{321B3EBE-40EA-48DD-9163-DE59D44B456C}" presName="CompostProcess" presStyleCnt="0">
        <dgm:presLayoutVars>
          <dgm:dir/>
          <dgm:resizeHandles val="exact"/>
        </dgm:presLayoutVars>
      </dgm:prSet>
      <dgm:spPr/>
    </dgm:pt>
    <dgm:pt modelId="{9C501D92-BB96-4480-8281-CA01B7EA1C06}" type="pres">
      <dgm:prSet presAssocID="{321B3EBE-40EA-48DD-9163-DE59D44B456C}" presName="arrow" presStyleLbl="bgShp" presStyleIdx="0" presStyleCnt="1" custScaleX="100593"/>
      <dgm:spPr/>
    </dgm:pt>
    <dgm:pt modelId="{01CB108E-BB29-4193-B09D-E22772215B74}" type="pres">
      <dgm:prSet presAssocID="{321B3EBE-40EA-48DD-9163-DE59D44B456C}" presName="linearProcess" presStyleCnt="0"/>
      <dgm:spPr/>
    </dgm:pt>
    <dgm:pt modelId="{A61C4931-7535-4AB6-BD19-3F2D80BCABC1}" type="pres">
      <dgm:prSet presAssocID="{29B6466B-E061-43F6-A025-E992DF09F19E}" presName="textNode" presStyleLbl="node1" presStyleIdx="0" presStyleCnt="3" custScaleX="80074" custLinFactX="8034" custLinFactNeighborX="100000" custLinFactNeighborY="23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1D6B85-47CE-41CA-9167-A59CE3191F18}" type="pres">
      <dgm:prSet presAssocID="{0A2145D3-4BF4-4108-909D-18B637346CA6}" presName="sibTrans" presStyleCnt="0"/>
      <dgm:spPr/>
    </dgm:pt>
    <dgm:pt modelId="{A63D384D-E0DD-456F-85BF-67EE205A2DE7}" type="pres">
      <dgm:prSet presAssocID="{28075E57-DBD3-4A8B-B660-F6B0E8679589}" presName="textNode" presStyleLbl="node1" presStyleIdx="1" presStyleCnt="3" custLinFactX="4382" custLinFactNeighborX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A658C3-61D2-4087-AED0-6EC3F656B00B}" type="pres">
      <dgm:prSet presAssocID="{31DBE773-3EC5-4724-A7E8-C92E85414B57}" presName="sibTrans" presStyleCnt="0"/>
      <dgm:spPr/>
    </dgm:pt>
    <dgm:pt modelId="{B084EB53-F0DD-4F99-8F11-9719A2E71F9D}" type="pres">
      <dgm:prSet presAssocID="{3B04D40F-ED44-46A5-A9BD-AB3F8B0DC06E}" presName="textNode" presStyleLbl="node1" presStyleIdx="2" presStyleCnt="3" custScaleY="164893" custLinFactX="9251" custLinFactNeighborX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53885B4-2900-40BF-9A89-EFB61B393E65}" srcId="{321B3EBE-40EA-48DD-9163-DE59D44B456C}" destId="{28075E57-DBD3-4A8B-B660-F6B0E8679589}" srcOrd="1" destOrd="0" parTransId="{2909F151-E3D0-4698-B561-BB1AD9C93EBE}" sibTransId="{31DBE773-3EC5-4724-A7E8-C92E85414B57}"/>
    <dgm:cxn modelId="{456E7D84-3AA1-4D2B-9B2F-DFAFD5621EE7}" srcId="{321B3EBE-40EA-48DD-9163-DE59D44B456C}" destId="{3B04D40F-ED44-46A5-A9BD-AB3F8B0DC06E}" srcOrd="2" destOrd="0" parTransId="{8D76F207-0B54-4374-968D-6B2FC09780E9}" sibTransId="{07B13628-F748-4644-85EB-FF78D1FE13DC}"/>
    <dgm:cxn modelId="{000B1859-6300-4142-A5E0-E89E3EE79133}" type="presOf" srcId="{29B6466B-E061-43F6-A025-E992DF09F19E}" destId="{A61C4931-7535-4AB6-BD19-3F2D80BCABC1}" srcOrd="0" destOrd="0" presId="urn:microsoft.com/office/officeart/2005/8/layout/hProcess9"/>
    <dgm:cxn modelId="{EF4F0E3A-1777-4C60-BD79-6B2B0268783B}" srcId="{321B3EBE-40EA-48DD-9163-DE59D44B456C}" destId="{29B6466B-E061-43F6-A025-E992DF09F19E}" srcOrd="0" destOrd="0" parTransId="{962B67C1-13B1-48E1-B62F-C3989A677F3B}" sibTransId="{0A2145D3-4BF4-4108-909D-18B637346CA6}"/>
    <dgm:cxn modelId="{5B4A5208-B7E5-4F99-83D1-75A718A50F8D}" type="presOf" srcId="{28075E57-DBD3-4A8B-B660-F6B0E8679589}" destId="{A63D384D-E0DD-456F-85BF-67EE205A2DE7}" srcOrd="0" destOrd="0" presId="urn:microsoft.com/office/officeart/2005/8/layout/hProcess9"/>
    <dgm:cxn modelId="{056F3620-FE2E-44AC-99F5-08A7A04DDF82}" type="presOf" srcId="{321B3EBE-40EA-48DD-9163-DE59D44B456C}" destId="{78D2BFCD-8988-4844-A951-4B966E9A3EFE}" srcOrd="0" destOrd="0" presId="urn:microsoft.com/office/officeart/2005/8/layout/hProcess9"/>
    <dgm:cxn modelId="{CE8BC249-7F67-4AB9-9D69-FD3A0AB259A0}" type="presOf" srcId="{3B04D40F-ED44-46A5-A9BD-AB3F8B0DC06E}" destId="{B084EB53-F0DD-4F99-8F11-9719A2E71F9D}" srcOrd="0" destOrd="0" presId="urn:microsoft.com/office/officeart/2005/8/layout/hProcess9"/>
    <dgm:cxn modelId="{E49B85A1-B9A6-4726-8E21-E3F3FD18587D}" type="presParOf" srcId="{78D2BFCD-8988-4844-A951-4B966E9A3EFE}" destId="{9C501D92-BB96-4480-8281-CA01B7EA1C06}" srcOrd="0" destOrd="0" presId="urn:microsoft.com/office/officeart/2005/8/layout/hProcess9"/>
    <dgm:cxn modelId="{0C7C677C-F241-4DDA-90CE-A3B427D644BB}" type="presParOf" srcId="{78D2BFCD-8988-4844-A951-4B966E9A3EFE}" destId="{01CB108E-BB29-4193-B09D-E22772215B74}" srcOrd="1" destOrd="0" presId="urn:microsoft.com/office/officeart/2005/8/layout/hProcess9"/>
    <dgm:cxn modelId="{591A6F66-74F0-437F-AF36-AF97A85B3900}" type="presParOf" srcId="{01CB108E-BB29-4193-B09D-E22772215B74}" destId="{A61C4931-7535-4AB6-BD19-3F2D80BCABC1}" srcOrd="0" destOrd="0" presId="urn:microsoft.com/office/officeart/2005/8/layout/hProcess9"/>
    <dgm:cxn modelId="{C89E225B-41CD-46C0-8C78-0735C26DF025}" type="presParOf" srcId="{01CB108E-BB29-4193-B09D-E22772215B74}" destId="{051D6B85-47CE-41CA-9167-A59CE3191F18}" srcOrd="1" destOrd="0" presId="urn:microsoft.com/office/officeart/2005/8/layout/hProcess9"/>
    <dgm:cxn modelId="{66D077A1-0A5C-464C-BA95-AF2C44D01167}" type="presParOf" srcId="{01CB108E-BB29-4193-B09D-E22772215B74}" destId="{A63D384D-E0DD-456F-85BF-67EE205A2DE7}" srcOrd="2" destOrd="0" presId="urn:microsoft.com/office/officeart/2005/8/layout/hProcess9"/>
    <dgm:cxn modelId="{854FC4A4-EF70-4ABD-940E-1BB42200F514}" type="presParOf" srcId="{01CB108E-BB29-4193-B09D-E22772215B74}" destId="{29A658C3-61D2-4087-AED0-6EC3F656B00B}" srcOrd="3" destOrd="0" presId="urn:microsoft.com/office/officeart/2005/8/layout/hProcess9"/>
    <dgm:cxn modelId="{E6549067-4595-40FC-9EB2-DC1ED111FBD4}" type="presParOf" srcId="{01CB108E-BB29-4193-B09D-E22772215B74}" destId="{B084EB53-F0DD-4F99-8F11-9719A2E71F9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A2AA3E3-DA3D-4EA2-9788-D318DE3F9349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B777A269-0AB0-40D3-8FD5-CAFED961D0D7}">
      <dgm:prSet phldrT="[Texto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SABER</a:t>
          </a:r>
        </a:p>
      </dgm:t>
    </dgm:pt>
    <dgm:pt modelId="{F6299F99-D42D-426A-9838-A8DFCEB8F88B}" type="parTrans" cxnId="{182DC0BF-EB76-4A6A-9773-FC9009A20E31}">
      <dgm:prSet/>
      <dgm:spPr/>
      <dgm:t>
        <a:bodyPr/>
        <a:lstStyle/>
        <a:p>
          <a:endParaRPr lang="es-ES"/>
        </a:p>
      </dgm:t>
    </dgm:pt>
    <dgm:pt modelId="{5005B0CE-68C8-4C74-83E5-B8EF243CC4B7}" type="sibTrans" cxnId="{182DC0BF-EB76-4A6A-9773-FC9009A20E31}">
      <dgm:prSet/>
      <dgm:spPr/>
      <dgm:t>
        <a:bodyPr/>
        <a:lstStyle/>
        <a:p>
          <a:endParaRPr lang="es-ES"/>
        </a:p>
      </dgm:t>
    </dgm:pt>
    <dgm:pt modelId="{39D5C7E1-6842-4A42-B435-179D5F9A4717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Apropiación de fundamentos teóricos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y metodológicos generados </a:t>
          </a:r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por el programa de trabajo social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209383-8343-4228-88E8-A6DC3E2EAD10}" type="parTrans" cxnId="{E51165A4-C6AE-48A7-A2F2-00989083C22A}">
      <dgm:prSet/>
      <dgm:spPr/>
      <dgm:t>
        <a:bodyPr/>
        <a:lstStyle/>
        <a:p>
          <a:endParaRPr lang="es-ES"/>
        </a:p>
      </dgm:t>
    </dgm:pt>
    <dgm:pt modelId="{7E130B00-1527-45AF-BE3D-C075F230837D}" type="sibTrans" cxnId="{E51165A4-C6AE-48A7-A2F2-00989083C22A}">
      <dgm:prSet/>
      <dgm:spPr/>
      <dgm:t>
        <a:bodyPr/>
        <a:lstStyle/>
        <a:p>
          <a:endParaRPr lang="es-ES"/>
        </a:p>
      </dgm:t>
    </dgm:pt>
    <dgm:pt modelId="{D015B414-80D6-42A2-BC09-D936E28AADB0}">
      <dgm:prSet phldrT="[Texto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SER </a:t>
          </a:r>
        </a:p>
      </dgm:t>
    </dgm:pt>
    <dgm:pt modelId="{1ABF6BAB-97AD-4840-8C0C-8D55F694AB3D}" type="parTrans" cxnId="{20E5798C-BEA0-43E2-97AD-9192C6CF25D2}">
      <dgm:prSet/>
      <dgm:spPr/>
      <dgm:t>
        <a:bodyPr/>
        <a:lstStyle/>
        <a:p>
          <a:endParaRPr lang="es-ES"/>
        </a:p>
      </dgm:t>
    </dgm:pt>
    <dgm:pt modelId="{AA465AA0-4AE4-4E2F-AE92-A127529117C3}" type="sibTrans" cxnId="{20E5798C-BEA0-43E2-97AD-9192C6CF25D2}">
      <dgm:prSet/>
      <dgm:spPr/>
      <dgm:t>
        <a:bodyPr/>
        <a:lstStyle/>
        <a:p>
          <a:endParaRPr lang="es-ES"/>
        </a:p>
      </dgm:t>
    </dgm:pt>
    <dgm:pt modelId="{6FAFE5A2-DDB2-4F49-887B-E02D07BC0476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SABER HACER </a:t>
          </a:r>
        </a:p>
      </dgm:t>
    </dgm:pt>
    <dgm:pt modelId="{6F4C50E7-C928-4F17-806C-AC63AF652F60}" type="parTrans" cxnId="{DB594AE0-AF75-4F86-8D27-A4EB6F0A6F2B}">
      <dgm:prSet/>
      <dgm:spPr/>
      <dgm:t>
        <a:bodyPr/>
        <a:lstStyle/>
        <a:p>
          <a:endParaRPr lang="es-ES"/>
        </a:p>
      </dgm:t>
    </dgm:pt>
    <dgm:pt modelId="{7BF255F4-C622-400D-9356-0829F2208FFA}" type="sibTrans" cxnId="{DB594AE0-AF75-4F86-8D27-A4EB6F0A6F2B}">
      <dgm:prSet/>
      <dgm:spPr/>
      <dgm:t>
        <a:bodyPr/>
        <a:lstStyle/>
        <a:p>
          <a:endParaRPr lang="es-ES"/>
        </a:p>
      </dgm:t>
    </dgm:pt>
    <dgm:pt modelId="{D63EA41E-0148-43BA-8A48-1BC93FACB7B7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Intervenciones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familiares.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936108-C4BD-4733-A3D2-229122155F02}" type="parTrans" cxnId="{F2672E23-1B66-457C-9DDA-056936B513FC}">
      <dgm:prSet/>
      <dgm:spPr/>
      <dgm:t>
        <a:bodyPr/>
        <a:lstStyle/>
        <a:p>
          <a:endParaRPr lang="es-ES"/>
        </a:p>
      </dgm:t>
    </dgm:pt>
    <dgm:pt modelId="{6893A72E-033F-4B90-B562-02146FE276B6}" type="sibTrans" cxnId="{F2672E23-1B66-457C-9DDA-056936B513FC}">
      <dgm:prSet/>
      <dgm:spPr/>
      <dgm:t>
        <a:bodyPr/>
        <a:lstStyle/>
        <a:p>
          <a:endParaRPr lang="es-ES"/>
        </a:p>
      </dgm:t>
    </dgm:pt>
    <dgm:pt modelId="{9EB17418-0B83-485F-AB9A-58001D5945FF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Tener confianza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en mi misma.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82C9F4-40B4-48BE-B27C-4219BB55C5D7}" type="parTrans" cxnId="{3E820F3B-A6F2-4152-8C0B-CE1FBB5132FB}">
      <dgm:prSet/>
      <dgm:spPr/>
      <dgm:t>
        <a:bodyPr/>
        <a:lstStyle/>
        <a:p>
          <a:endParaRPr lang="es-ES"/>
        </a:p>
      </dgm:t>
    </dgm:pt>
    <dgm:pt modelId="{16C1AC99-684F-4997-9BB4-06ACA6EFEB03}" type="sibTrans" cxnId="{3E820F3B-A6F2-4152-8C0B-CE1FBB5132FB}">
      <dgm:prSet/>
      <dgm:spPr/>
      <dgm:t>
        <a:bodyPr/>
        <a:lstStyle/>
        <a:p>
          <a:endParaRPr lang="es-ES"/>
        </a:p>
      </dgm:t>
    </dgm:pt>
    <dgm:pt modelId="{11438FDF-5520-4190-9556-FE2E934F1041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endParaRPr lang="es-ES" sz="1900" dirty="0"/>
        </a:p>
      </dgm:t>
    </dgm:pt>
    <dgm:pt modelId="{84BB3D10-87D3-428B-AAD2-65FCFCB874EC}" type="parTrans" cxnId="{DBEFDCB6-E504-4B68-B94F-D1F96A59BBD4}">
      <dgm:prSet/>
      <dgm:spPr/>
      <dgm:t>
        <a:bodyPr/>
        <a:lstStyle/>
        <a:p>
          <a:endParaRPr lang="es-ES"/>
        </a:p>
      </dgm:t>
    </dgm:pt>
    <dgm:pt modelId="{32CDA875-A89F-43E7-A6B6-B0BFD7AF2DF2}" type="sibTrans" cxnId="{DBEFDCB6-E504-4B68-B94F-D1F96A59BBD4}">
      <dgm:prSet/>
      <dgm:spPr/>
      <dgm:t>
        <a:bodyPr/>
        <a:lstStyle/>
        <a:p>
          <a:endParaRPr lang="es-ES"/>
        </a:p>
      </dgm:t>
    </dgm:pt>
    <dgm:pt modelId="{B5F4DF59-A10D-4079-B133-FC30ECA0F4E5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Reconocimiento del otro como sujeto de derecho y ser histórico con conocimientos enriquecedores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0F50E3-5C8A-45BB-9DC8-918334D0C6C6}" type="parTrans" cxnId="{576CEB32-0393-4968-91C6-51AFE76C68D9}">
      <dgm:prSet/>
      <dgm:spPr/>
      <dgm:t>
        <a:bodyPr/>
        <a:lstStyle/>
        <a:p>
          <a:endParaRPr lang="es-CO"/>
        </a:p>
      </dgm:t>
    </dgm:pt>
    <dgm:pt modelId="{5BB1FE1D-FD4A-4F7D-89D5-135213EDA13F}" type="sibTrans" cxnId="{576CEB32-0393-4968-91C6-51AFE76C68D9}">
      <dgm:prSet/>
      <dgm:spPr/>
      <dgm:t>
        <a:bodyPr/>
        <a:lstStyle/>
        <a:p>
          <a:endParaRPr lang="es-CO"/>
        </a:p>
      </dgm:t>
    </dgm:pt>
    <dgm:pt modelId="{0B6869A5-D462-4D10-8621-EAE5D278081A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 Afianzamiento </a:t>
          </a:r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de conceptos relacionados con proyectos investigativos. </a:t>
          </a:r>
        </a:p>
      </dgm:t>
    </dgm:pt>
    <dgm:pt modelId="{DC18D97F-59AD-4185-8057-2DB62A02100D}" type="parTrans" cxnId="{28B58D20-812F-4AF5-90C4-6E8E9711287F}">
      <dgm:prSet/>
      <dgm:spPr/>
      <dgm:t>
        <a:bodyPr/>
        <a:lstStyle/>
        <a:p>
          <a:endParaRPr lang="es-CO"/>
        </a:p>
      </dgm:t>
    </dgm:pt>
    <dgm:pt modelId="{869650E5-25BD-4F93-B0C7-C320333AC905}" type="sibTrans" cxnId="{28B58D20-812F-4AF5-90C4-6E8E9711287F}">
      <dgm:prSet/>
      <dgm:spPr/>
      <dgm:t>
        <a:bodyPr/>
        <a:lstStyle/>
        <a:p>
          <a:endParaRPr lang="es-CO"/>
        </a:p>
      </dgm:t>
    </dgm:pt>
    <dgm:pt modelId="{350B4CAE-AA12-43D5-8968-A753017AFA96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 Establecer relaciones interpersonales e interdisciplinares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0997B8-6650-4043-83CB-EB2647FD7595}" type="parTrans" cxnId="{7FB4BFC2-9E8F-44A6-B6E9-BA4699B06711}">
      <dgm:prSet/>
      <dgm:spPr/>
      <dgm:t>
        <a:bodyPr/>
        <a:lstStyle/>
        <a:p>
          <a:endParaRPr lang="es-CO"/>
        </a:p>
      </dgm:t>
    </dgm:pt>
    <dgm:pt modelId="{F8814116-6C16-4299-880E-22DB25CEA931}" type="sibTrans" cxnId="{7FB4BFC2-9E8F-44A6-B6E9-BA4699B06711}">
      <dgm:prSet/>
      <dgm:spPr/>
      <dgm:t>
        <a:bodyPr/>
        <a:lstStyle/>
        <a:p>
          <a:endParaRPr lang="es-CO"/>
        </a:p>
      </dgm:t>
    </dgm:pt>
    <dgm:pt modelId="{9641B354-2581-42CE-8D85-FD1E202585E9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Trabajo </a:t>
          </a:r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en equipos con otros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profesionales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9A0223-6293-436F-8D67-4261A6CF1680}" type="parTrans" cxnId="{5FFF60E8-7C2B-4F87-A9FE-ED7016BAFD65}">
      <dgm:prSet/>
      <dgm:spPr/>
      <dgm:t>
        <a:bodyPr/>
        <a:lstStyle/>
        <a:p>
          <a:endParaRPr lang="es-CO"/>
        </a:p>
      </dgm:t>
    </dgm:pt>
    <dgm:pt modelId="{3053A1DB-1849-4F1F-8B5E-2690D74A0939}" type="sibTrans" cxnId="{5FFF60E8-7C2B-4F87-A9FE-ED7016BAFD65}">
      <dgm:prSet/>
      <dgm:spPr/>
      <dgm:t>
        <a:bodyPr/>
        <a:lstStyle/>
        <a:p>
          <a:endParaRPr lang="es-CO"/>
        </a:p>
      </dgm:t>
    </dgm:pt>
    <dgm:pt modelId="{7C64AD51-5C91-486A-84C3-1827FFCBBDA5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Trabajar </a:t>
          </a:r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con los recursos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disponibles</a:t>
          </a:r>
          <a:r>
            <a:rPr lang="es-ES" sz="1200" dirty="0">
              <a:latin typeface="Arial" panose="020B0604020202020204" pitchFamily="34" charset="0"/>
              <a:cs typeface="Arial" panose="020B0604020202020204" pitchFamily="34" charset="0"/>
            </a:rPr>
            <a:t>, adaptabilidad, y </a:t>
          </a:r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creatividad.</a:t>
          </a:r>
          <a:endParaRPr lang="es-ES" sz="2000" dirty="0">
            <a:latin typeface="+mn-lt"/>
            <a:cs typeface="Arial" panose="020B0604020202020204" pitchFamily="34" charset="0"/>
          </a:endParaRPr>
        </a:p>
      </dgm:t>
    </dgm:pt>
    <dgm:pt modelId="{24D8ED88-0739-4F1C-B73C-81975C515B9C}" type="parTrans" cxnId="{CCDAF2BF-6F3D-44F5-93CB-81130876C89A}">
      <dgm:prSet/>
      <dgm:spPr/>
      <dgm:t>
        <a:bodyPr/>
        <a:lstStyle/>
        <a:p>
          <a:endParaRPr lang="es-CO"/>
        </a:p>
      </dgm:t>
    </dgm:pt>
    <dgm:pt modelId="{83557960-05E2-4723-9419-C0A1D3647B72}" type="sibTrans" cxnId="{CCDAF2BF-6F3D-44F5-93CB-81130876C89A}">
      <dgm:prSet/>
      <dgm:spPr/>
      <dgm:t>
        <a:bodyPr/>
        <a:lstStyle/>
        <a:p>
          <a:endParaRPr lang="es-CO"/>
        </a:p>
      </dgm:t>
    </dgm:pt>
    <dgm:pt modelId="{6D908E23-A864-4376-A6E3-3A6D7C7FCA33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Acercamientos directos al trabajo institucional y a familias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006154-24E1-4DA9-AFAB-7C69086F3C64}" type="parTrans" cxnId="{3C90377F-0849-4A3A-A3A1-0763781FDB5E}">
      <dgm:prSet/>
      <dgm:spPr/>
      <dgm:t>
        <a:bodyPr/>
        <a:lstStyle/>
        <a:p>
          <a:endParaRPr lang="es-CO"/>
        </a:p>
      </dgm:t>
    </dgm:pt>
    <dgm:pt modelId="{66B7247F-FCEC-479A-BE9B-21DD60B8672D}" type="sibTrans" cxnId="{3C90377F-0849-4A3A-A3A1-0763781FDB5E}">
      <dgm:prSet/>
      <dgm:spPr/>
      <dgm:t>
        <a:bodyPr/>
        <a:lstStyle/>
        <a:p>
          <a:endParaRPr lang="es-CO"/>
        </a:p>
      </dgm:t>
    </dgm:pt>
    <dgm:pt modelId="{9CB875FF-2473-4350-BE6E-A00B920DE23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Afianzamiento en fundamentos metodológicos de Trabajo Social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24C59-A2B4-4869-986A-15ECC5E287C3}" type="parTrans" cxnId="{ABF508A3-A151-43A5-89F6-926B7ED09BED}">
      <dgm:prSet/>
      <dgm:spPr/>
      <dgm:t>
        <a:bodyPr/>
        <a:lstStyle/>
        <a:p>
          <a:endParaRPr lang="es-CO"/>
        </a:p>
      </dgm:t>
    </dgm:pt>
    <dgm:pt modelId="{BB94972D-DDB9-4B0A-A1A6-F69FC88786FD}" type="sibTrans" cxnId="{ABF508A3-A151-43A5-89F6-926B7ED09BED}">
      <dgm:prSet/>
      <dgm:spPr/>
      <dgm:t>
        <a:bodyPr/>
        <a:lstStyle/>
        <a:p>
          <a:endParaRPr lang="es-CO"/>
        </a:p>
      </dgm:t>
    </dgm:pt>
    <dgm:pt modelId="{C2F7D2C7-2273-45E3-8B8D-50FAA0B37645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Redacción de documentos de investigación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70ADD1-707E-4083-8691-E4DBEC7F6B71}" type="parTrans" cxnId="{59ACD0C7-8C08-4191-96D7-D82D9F623F02}">
      <dgm:prSet/>
      <dgm:spPr/>
      <dgm:t>
        <a:bodyPr/>
        <a:lstStyle/>
        <a:p>
          <a:endParaRPr lang="es-CO"/>
        </a:p>
      </dgm:t>
    </dgm:pt>
    <dgm:pt modelId="{7CDEC0E1-D650-4F32-8B80-5C6FE4C9E85A}" type="sibTrans" cxnId="{59ACD0C7-8C08-4191-96D7-D82D9F623F02}">
      <dgm:prSet/>
      <dgm:spPr/>
      <dgm:t>
        <a:bodyPr/>
        <a:lstStyle/>
        <a:p>
          <a:endParaRPr lang="es-CO"/>
        </a:p>
      </dgm:t>
    </dgm:pt>
    <dgm:pt modelId="{198917A4-2BD2-4596-9B83-90366496E22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Manejo de emociones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536F6E-4652-4FF4-A68A-F4AB5C17F597}" type="parTrans" cxnId="{21C3766A-EAD5-4CBD-AA01-8931D0285639}">
      <dgm:prSet/>
      <dgm:spPr/>
      <dgm:t>
        <a:bodyPr/>
        <a:lstStyle/>
        <a:p>
          <a:endParaRPr lang="es-CO"/>
        </a:p>
      </dgm:t>
    </dgm:pt>
    <dgm:pt modelId="{F77797AF-6BC6-4A34-8C13-D994DCF83124}" type="sibTrans" cxnId="{21C3766A-EAD5-4CBD-AA01-8931D0285639}">
      <dgm:prSet/>
      <dgm:spPr/>
      <dgm:t>
        <a:bodyPr/>
        <a:lstStyle/>
        <a:p>
          <a:endParaRPr lang="es-CO"/>
        </a:p>
      </dgm:t>
    </dgm:pt>
    <dgm:pt modelId="{A42D7AFA-1452-426D-82F9-68F579EAC955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Relacionar la teoría con la práctica.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141853-3646-40DC-A9BB-2AEE3CACC396}" type="parTrans" cxnId="{08C37CEB-19B0-4BF5-86BC-AB00FAB4C8A5}">
      <dgm:prSet/>
      <dgm:spPr/>
      <dgm:t>
        <a:bodyPr/>
        <a:lstStyle/>
        <a:p>
          <a:endParaRPr lang="es-CO"/>
        </a:p>
      </dgm:t>
    </dgm:pt>
    <dgm:pt modelId="{5099387D-A13E-4F3F-B6F7-4B786EE8EF00}" type="sibTrans" cxnId="{08C37CEB-19B0-4BF5-86BC-AB00FAB4C8A5}">
      <dgm:prSet/>
      <dgm:spPr/>
      <dgm:t>
        <a:bodyPr/>
        <a:lstStyle/>
        <a:p>
          <a:endParaRPr lang="es-CO"/>
        </a:p>
      </dgm:t>
    </dgm:pt>
    <dgm:pt modelId="{EEC4FB67-5DD7-4A4F-836E-BBDC61E2F7D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sz="1200" dirty="0" smtClean="0">
              <a:latin typeface="Arial" panose="020B0604020202020204" pitchFamily="34" charset="0"/>
              <a:cs typeface="Arial" panose="020B0604020202020204" pitchFamily="34" charset="0"/>
            </a:rPr>
            <a:t>Fortalecimiento en Trabajo individual</a:t>
          </a:r>
          <a:endParaRPr lang="es-E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60FC09-ACD5-4BFA-88E1-E99D94330146}" type="parTrans" cxnId="{44ED4EEE-0313-4E1E-9A22-98E9966B7CD6}">
      <dgm:prSet/>
      <dgm:spPr/>
      <dgm:t>
        <a:bodyPr/>
        <a:lstStyle/>
        <a:p>
          <a:endParaRPr lang="es-CO"/>
        </a:p>
      </dgm:t>
    </dgm:pt>
    <dgm:pt modelId="{8038A0F7-A87F-4A10-9CE2-DE95609BFC29}" type="sibTrans" cxnId="{44ED4EEE-0313-4E1E-9A22-98E9966B7CD6}">
      <dgm:prSet/>
      <dgm:spPr/>
      <dgm:t>
        <a:bodyPr/>
        <a:lstStyle/>
        <a:p>
          <a:endParaRPr lang="es-CO"/>
        </a:p>
      </dgm:t>
    </dgm:pt>
    <dgm:pt modelId="{9A378D30-E38D-4016-B305-28FACC8019C8}" type="pres">
      <dgm:prSet presAssocID="{6A2AA3E3-DA3D-4EA2-9788-D318DE3F93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7EF2FCD-5A60-47C7-A928-8480E89C97D7}" type="pres">
      <dgm:prSet presAssocID="{B777A269-0AB0-40D3-8FD5-CAFED961D0D7}" presName="composite" presStyleCnt="0"/>
      <dgm:spPr/>
    </dgm:pt>
    <dgm:pt modelId="{734B68D6-6AE3-4A05-9EC1-D0AF0139A42A}" type="pres">
      <dgm:prSet presAssocID="{B777A269-0AB0-40D3-8FD5-CAFED961D0D7}" presName="parentText" presStyleLbl="alignNode1" presStyleIdx="0" presStyleCnt="3" custLinFactNeighborX="-60201" custLinFactNeighborY="-873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F5E2CF-C089-496C-A888-64D0A1591CD4}" type="pres">
      <dgm:prSet presAssocID="{B777A269-0AB0-40D3-8FD5-CAFED961D0D7}" presName="descendantText" presStyleLbl="alignAcc1" presStyleIdx="0" presStyleCnt="3" custScaleX="94454" custScaleY="129750" custLinFactNeighborX="-1578" custLinFactNeighborY="1876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80752BD-6F07-4984-A979-7C86BCF577FE}" type="pres">
      <dgm:prSet presAssocID="{5005B0CE-68C8-4C74-83E5-B8EF243CC4B7}" presName="sp" presStyleCnt="0"/>
      <dgm:spPr/>
    </dgm:pt>
    <dgm:pt modelId="{0EC001A2-341F-42F5-AC4A-7B6C00F03965}" type="pres">
      <dgm:prSet presAssocID="{D015B414-80D6-42A2-BC09-D936E28AADB0}" presName="composite" presStyleCnt="0"/>
      <dgm:spPr/>
    </dgm:pt>
    <dgm:pt modelId="{6AC8AAB9-67EB-4AF8-AB01-E615B9382B9D}" type="pres">
      <dgm:prSet presAssocID="{D015B414-80D6-42A2-BC09-D936E28AADB0}" presName="parentText" presStyleLbl="alignNode1" presStyleIdx="1" presStyleCnt="3" custScaleX="105577" custScaleY="104858" custLinFactNeighborX="-21747" custLinFactNeighborY="-1972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0058BCB-6D03-4BC8-9F3C-D0A3CCB9E07C}" type="pres">
      <dgm:prSet presAssocID="{D015B414-80D6-42A2-BC09-D936E28AADB0}" presName="descendantText" presStyleLbl="alignAcc1" presStyleIdx="1" presStyleCnt="3" custScaleX="95639" custScaleY="185712" custLinFactNeighborX="-840" custLinFactNeighborY="223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250E4F-3952-4C85-BFCE-6F90F98C2091}" type="pres">
      <dgm:prSet presAssocID="{AA465AA0-4AE4-4E2F-AE92-A127529117C3}" presName="sp" presStyleCnt="0"/>
      <dgm:spPr/>
    </dgm:pt>
    <dgm:pt modelId="{784877AE-14B2-4583-BD7E-E20D8F6EEF71}" type="pres">
      <dgm:prSet presAssocID="{6FAFE5A2-DDB2-4F49-887B-E02D07BC0476}" presName="composite" presStyleCnt="0"/>
      <dgm:spPr/>
    </dgm:pt>
    <dgm:pt modelId="{B9346B14-CBFA-4149-8C0F-8CBF821EA757}" type="pres">
      <dgm:prSet presAssocID="{6FAFE5A2-DDB2-4F49-887B-E02D07BC0476}" presName="parentText" presStyleLbl="alignNode1" presStyleIdx="2" presStyleCnt="3" custScaleX="110441" custScaleY="109064" custLinFactNeighborX="-32896" custLinFactNeighborY="-1546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AECFB8B-CB9D-495D-B1F5-430AB1E77905}" type="pres">
      <dgm:prSet presAssocID="{6FAFE5A2-DDB2-4F49-887B-E02D07BC0476}" presName="descendantText" presStyleLbl="alignAcc1" presStyleIdx="2" presStyleCnt="3" custScaleX="90408" custScaleY="172616" custLinFactNeighborX="-1983" custLinFactNeighborY="994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2FC91D9-70BE-4379-B30F-97EEDF52DCF2}" type="presOf" srcId="{11438FDF-5520-4190-9556-FE2E934F1041}" destId="{BAECFB8B-CB9D-495D-B1F5-430AB1E77905}" srcOrd="0" destOrd="6" presId="urn:microsoft.com/office/officeart/2005/8/layout/chevron2"/>
    <dgm:cxn modelId="{3E820F3B-A6F2-4152-8C0B-CE1FBB5132FB}" srcId="{D015B414-80D6-42A2-BC09-D936E28AADB0}" destId="{9EB17418-0B83-485F-AB9A-58001D5945FF}" srcOrd="0" destOrd="0" parTransId="{7082C9F4-40B4-48BE-B27C-4219BB55C5D7}" sibTransId="{16C1AC99-684F-4997-9BB4-06ACA6EFEB03}"/>
    <dgm:cxn modelId="{28330A53-7ABF-4AA4-8BDA-7A9A08E7F5B7}" type="presOf" srcId="{0B6869A5-D462-4D10-8621-EAE5D278081A}" destId="{B2F5E2CF-C089-496C-A888-64D0A1591CD4}" srcOrd="0" destOrd="1" presId="urn:microsoft.com/office/officeart/2005/8/layout/chevron2"/>
    <dgm:cxn modelId="{2E63D74D-893F-45AF-A85F-E33C25F70BB3}" type="presOf" srcId="{B5F4DF59-A10D-4079-B133-FC30ECA0F4E5}" destId="{B2F5E2CF-C089-496C-A888-64D0A1591CD4}" srcOrd="0" destOrd="2" presId="urn:microsoft.com/office/officeart/2005/8/layout/chevron2"/>
    <dgm:cxn modelId="{20E5798C-BEA0-43E2-97AD-9192C6CF25D2}" srcId="{6A2AA3E3-DA3D-4EA2-9788-D318DE3F9349}" destId="{D015B414-80D6-42A2-BC09-D936E28AADB0}" srcOrd="1" destOrd="0" parTransId="{1ABF6BAB-97AD-4840-8C0C-8D55F694AB3D}" sibTransId="{AA465AA0-4AE4-4E2F-AE92-A127529117C3}"/>
    <dgm:cxn modelId="{84ECD43F-7B41-49A2-A7DE-AFCC6220BF2C}" type="presOf" srcId="{7C64AD51-5C91-486A-84C3-1827FFCBBDA5}" destId="{BAECFB8B-CB9D-495D-B1F5-430AB1E77905}" srcOrd="0" destOrd="3" presId="urn:microsoft.com/office/officeart/2005/8/layout/chevron2"/>
    <dgm:cxn modelId="{CCDAF2BF-6F3D-44F5-93CB-81130876C89A}" srcId="{6FAFE5A2-DDB2-4F49-887B-E02D07BC0476}" destId="{7C64AD51-5C91-486A-84C3-1827FFCBBDA5}" srcOrd="3" destOrd="0" parTransId="{24D8ED88-0739-4F1C-B73C-81975C515B9C}" sibTransId="{83557960-05E2-4723-9419-C0A1D3647B72}"/>
    <dgm:cxn modelId="{44ED4EEE-0313-4E1E-9A22-98E9966B7CD6}" srcId="{D015B414-80D6-42A2-BC09-D936E28AADB0}" destId="{EEC4FB67-5DD7-4A4F-836E-BBDC61E2F7DE}" srcOrd="4" destOrd="0" parTransId="{7060FC09-ACD5-4BFA-88E1-E99D94330146}" sibTransId="{8038A0F7-A87F-4A10-9CE2-DE95609BFC29}"/>
    <dgm:cxn modelId="{21C3766A-EAD5-4CBD-AA01-8931D0285639}" srcId="{D015B414-80D6-42A2-BC09-D936E28AADB0}" destId="{198917A4-2BD2-4596-9B83-90366496E22E}" srcOrd="3" destOrd="0" parTransId="{A0536F6E-4652-4FF4-A68A-F4AB5C17F597}" sibTransId="{F77797AF-6BC6-4A34-8C13-D994DCF83124}"/>
    <dgm:cxn modelId="{28B58D20-812F-4AF5-90C4-6E8E9711287F}" srcId="{B777A269-0AB0-40D3-8FD5-CAFED961D0D7}" destId="{0B6869A5-D462-4D10-8621-EAE5D278081A}" srcOrd="1" destOrd="0" parTransId="{DC18D97F-59AD-4185-8057-2DB62A02100D}" sibTransId="{869650E5-25BD-4F93-B0C7-C320333AC905}"/>
    <dgm:cxn modelId="{7F402D68-1CEA-43A4-A5E4-0574D961D2B0}" type="presOf" srcId="{B777A269-0AB0-40D3-8FD5-CAFED961D0D7}" destId="{734B68D6-6AE3-4A05-9EC1-D0AF0139A42A}" srcOrd="0" destOrd="0" presId="urn:microsoft.com/office/officeart/2005/8/layout/chevron2"/>
    <dgm:cxn modelId="{08C37CEB-19B0-4BF5-86BC-AB00FAB4C8A5}" srcId="{6FAFE5A2-DDB2-4F49-887B-E02D07BC0476}" destId="{A42D7AFA-1452-426D-82F9-68F579EAC955}" srcOrd="5" destOrd="0" parTransId="{70141853-3646-40DC-A9BB-2AEE3CACC396}" sibTransId="{5099387D-A13E-4F3F-B6F7-4B786EE8EF00}"/>
    <dgm:cxn modelId="{ABF508A3-A151-43A5-89F6-926B7ED09BED}" srcId="{D015B414-80D6-42A2-BC09-D936E28AADB0}" destId="{9CB875FF-2473-4350-BE6E-A00B920DE23C}" srcOrd="2" destOrd="0" parTransId="{6B624C59-A2B4-4869-986A-15ECC5E287C3}" sibTransId="{BB94972D-DDB9-4B0A-A1A6-F69FC88786FD}"/>
    <dgm:cxn modelId="{3C90377F-0849-4A3A-A3A1-0763781FDB5E}" srcId="{6FAFE5A2-DDB2-4F49-887B-E02D07BC0476}" destId="{6D908E23-A864-4376-A6E3-3A6D7C7FCA33}" srcOrd="1" destOrd="0" parTransId="{DF006154-24E1-4DA9-AFAB-7C69086F3C64}" sibTransId="{66B7247F-FCEC-479A-BE9B-21DD60B8672D}"/>
    <dgm:cxn modelId="{EE982E6E-9FF9-4F8C-A22D-56BFBED2315F}" type="presOf" srcId="{D015B414-80D6-42A2-BC09-D936E28AADB0}" destId="{6AC8AAB9-67EB-4AF8-AB01-E615B9382B9D}" srcOrd="0" destOrd="0" presId="urn:microsoft.com/office/officeart/2005/8/layout/chevron2"/>
    <dgm:cxn modelId="{E51165A4-C6AE-48A7-A2F2-00989083C22A}" srcId="{B777A269-0AB0-40D3-8FD5-CAFED961D0D7}" destId="{39D5C7E1-6842-4A42-B435-179D5F9A4717}" srcOrd="0" destOrd="0" parTransId="{12209383-8343-4228-88E8-A6DC3E2EAD10}" sibTransId="{7E130B00-1527-45AF-BE3D-C075F230837D}"/>
    <dgm:cxn modelId="{5B714D73-C457-4C34-8655-624AC5CCB891}" type="presOf" srcId="{39D5C7E1-6842-4A42-B435-179D5F9A4717}" destId="{B2F5E2CF-C089-496C-A888-64D0A1591CD4}" srcOrd="0" destOrd="0" presId="urn:microsoft.com/office/officeart/2005/8/layout/chevron2"/>
    <dgm:cxn modelId="{F2672E23-1B66-457C-9DDA-056936B513FC}" srcId="{6FAFE5A2-DDB2-4F49-887B-E02D07BC0476}" destId="{D63EA41E-0148-43BA-8A48-1BC93FACB7B7}" srcOrd="0" destOrd="0" parTransId="{F3936108-C4BD-4733-A3D2-229122155F02}" sibTransId="{6893A72E-033F-4B90-B562-02146FE276B6}"/>
    <dgm:cxn modelId="{54B0B888-0573-42BA-BD82-6579661C1411}" type="presOf" srcId="{EEC4FB67-5DD7-4A4F-836E-BBDC61E2F7DE}" destId="{70058BCB-6D03-4BC8-9F3C-D0A3CCB9E07C}" srcOrd="0" destOrd="4" presId="urn:microsoft.com/office/officeart/2005/8/layout/chevron2"/>
    <dgm:cxn modelId="{D31E55EB-8764-49E8-9D62-624351449250}" type="presOf" srcId="{350B4CAE-AA12-43D5-8968-A753017AFA96}" destId="{70058BCB-6D03-4BC8-9F3C-D0A3CCB9E07C}" srcOrd="0" destOrd="1" presId="urn:microsoft.com/office/officeart/2005/8/layout/chevron2"/>
    <dgm:cxn modelId="{6FAD84F8-0A93-422E-BF21-007A54BA98ED}" type="presOf" srcId="{198917A4-2BD2-4596-9B83-90366496E22E}" destId="{70058BCB-6D03-4BC8-9F3C-D0A3CCB9E07C}" srcOrd="0" destOrd="3" presId="urn:microsoft.com/office/officeart/2005/8/layout/chevron2"/>
    <dgm:cxn modelId="{6D75752A-0BC7-441F-B553-28EBC3CF38B7}" type="presOf" srcId="{C2F7D2C7-2273-45E3-8B8D-50FAA0B37645}" destId="{BAECFB8B-CB9D-495D-B1F5-430AB1E77905}" srcOrd="0" destOrd="4" presId="urn:microsoft.com/office/officeart/2005/8/layout/chevron2"/>
    <dgm:cxn modelId="{182DC0BF-EB76-4A6A-9773-FC9009A20E31}" srcId="{6A2AA3E3-DA3D-4EA2-9788-D318DE3F9349}" destId="{B777A269-0AB0-40D3-8FD5-CAFED961D0D7}" srcOrd="0" destOrd="0" parTransId="{F6299F99-D42D-426A-9838-A8DFCEB8F88B}" sibTransId="{5005B0CE-68C8-4C74-83E5-B8EF243CC4B7}"/>
    <dgm:cxn modelId="{57B7F680-C7BF-4D67-854B-B34A30C8E008}" type="presOf" srcId="{6A2AA3E3-DA3D-4EA2-9788-D318DE3F9349}" destId="{9A378D30-E38D-4016-B305-28FACC8019C8}" srcOrd="0" destOrd="0" presId="urn:microsoft.com/office/officeart/2005/8/layout/chevron2"/>
    <dgm:cxn modelId="{F0DEB2F0-6D67-45A5-9582-3A09C494F473}" type="presOf" srcId="{D63EA41E-0148-43BA-8A48-1BC93FACB7B7}" destId="{BAECFB8B-CB9D-495D-B1F5-430AB1E77905}" srcOrd="0" destOrd="0" presId="urn:microsoft.com/office/officeart/2005/8/layout/chevron2"/>
    <dgm:cxn modelId="{DB594AE0-AF75-4F86-8D27-A4EB6F0A6F2B}" srcId="{6A2AA3E3-DA3D-4EA2-9788-D318DE3F9349}" destId="{6FAFE5A2-DDB2-4F49-887B-E02D07BC0476}" srcOrd="2" destOrd="0" parTransId="{6F4C50E7-C928-4F17-806C-AC63AF652F60}" sibTransId="{7BF255F4-C622-400D-9356-0829F2208FFA}"/>
    <dgm:cxn modelId="{576CEB32-0393-4968-91C6-51AFE76C68D9}" srcId="{B777A269-0AB0-40D3-8FD5-CAFED961D0D7}" destId="{B5F4DF59-A10D-4079-B133-FC30ECA0F4E5}" srcOrd="2" destOrd="0" parTransId="{920F50E3-5C8A-45BB-9DC8-918334D0C6C6}" sibTransId="{5BB1FE1D-FD4A-4F7D-89D5-135213EDA13F}"/>
    <dgm:cxn modelId="{4B842066-350D-4BE0-9B48-A55C438D4AC9}" type="presOf" srcId="{A42D7AFA-1452-426D-82F9-68F579EAC955}" destId="{BAECFB8B-CB9D-495D-B1F5-430AB1E77905}" srcOrd="0" destOrd="5" presId="urn:microsoft.com/office/officeart/2005/8/layout/chevron2"/>
    <dgm:cxn modelId="{59ACD0C7-8C08-4191-96D7-D82D9F623F02}" srcId="{6FAFE5A2-DDB2-4F49-887B-E02D07BC0476}" destId="{C2F7D2C7-2273-45E3-8B8D-50FAA0B37645}" srcOrd="4" destOrd="0" parTransId="{1570ADD1-707E-4083-8691-E4DBEC7F6B71}" sibTransId="{7CDEC0E1-D650-4F32-8B80-5C6FE4C9E85A}"/>
    <dgm:cxn modelId="{640C0335-7421-4597-B785-21D366FDF15C}" type="presOf" srcId="{9CB875FF-2473-4350-BE6E-A00B920DE23C}" destId="{70058BCB-6D03-4BC8-9F3C-D0A3CCB9E07C}" srcOrd="0" destOrd="2" presId="urn:microsoft.com/office/officeart/2005/8/layout/chevron2"/>
    <dgm:cxn modelId="{7FB4BFC2-9E8F-44A6-B6E9-BA4699B06711}" srcId="{D015B414-80D6-42A2-BC09-D936E28AADB0}" destId="{350B4CAE-AA12-43D5-8968-A753017AFA96}" srcOrd="1" destOrd="0" parTransId="{8D0997B8-6650-4043-83CB-EB2647FD7595}" sibTransId="{F8814116-6C16-4299-880E-22DB25CEA931}"/>
    <dgm:cxn modelId="{4AC91B23-8637-45EE-85B8-4E6281A9315A}" type="presOf" srcId="{6FAFE5A2-DDB2-4F49-887B-E02D07BC0476}" destId="{B9346B14-CBFA-4149-8C0F-8CBF821EA757}" srcOrd="0" destOrd="0" presId="urn:microsoft.com/office/officeart/2005/8/layout/chevron2"/>
    <dgm:cxn modelId="{5FFF60E8-7C2B-4F87-A9FE-ED7016BAFD65}" srcId="{6FAFE5A2-DDB2-4F49-887B-E02D07BC0476}" destId="{9641B354-2581-42CE-8D85-FD1E202585E9}" srcOrd="2" destOrd="0" parTransId="{749A0223-6293-436F-8D67-4261A6CF1680}" sibTransId="{3053A1DB-1849-4F1F-8B5E-2690D74A0939}"/>
    <dgm:cxn modelId="{DBEFDCB6-E504-4B68-B94F-D1F96A59BBD4}" srcId="{6FAFE5A2-DDB2-4F49-887B-E02D07BC0476}" destId="{11438FDF-5520-4190-9556-FE2E934F1041}" srcOrd="6" destOrd="0" parTransId="{84BB3D10-87D3-428B-AAD2-65FCFCB874EC}" sibTransId="{32CDA875-A89F-43E7-A6B6-B0BFD7AF2DF2}"/>
    <dgm:cxn modelId="{F51612CC-5939-4258-9184-0BEE4C880EBB}" type="presOf" srcId="{6D908E23-A864-4376-A6E3-3A6D7C7FCA33}" destId="{BAECFB8B-CB9D-495D-B1F5-430AB1E77905}" srcOrd="0" destOrd="1" presId="urn:microsoft.com/office/officeart/2005/8/layout/chevron2"/>
    <dgm:cxn modelId="{872AB5E4-7832-42D5-8A4A-09CF660C7B1C}" type="presOf" srcId="{9EB17418-0B83-485F-AB9A-58001D5945FF}" destId="{70058BCB-6D03-4BC8-9F3C-D0A3CCB9E07C}" srcOrd="0" destOrd="0" presId="urn:microsoft.com/office/officeart/2005/8/layout/chevron2"/>
    <dgm:cxn modelId="{DBB11964-DD3B-47C3-BE27-20B092516D4B}" type="presOf" srcId="{9641B354-2581-42CE-8D85-FD1E202585E9}" destId="{BAECFB8B-CB9D-495D-B1F5-430AB1E77905}" srcOrd="0" destOrd="2" presId="urn:microsoft.com/office/officeart/2005/8/layout/chevron2"/>
    <dgm:cxn modelId="{8F67D96F-9B2B-4787-9043-4D7C6F196530}" type="presParOf" srcId="{9A378D30-E38D-4016-B305-28FACC8019C8}" destId="{27EF2FCD-5A60-47C7-A928-8480E89C97D7}" srcOrd="0" destOrd="0" presId="urn:microsoft.com/office/officeart/2005/8/layout/chevron2"/>
    <dgm:cxn modelId="{237E42F4-CBB7-470C-A5B1-468AD5B4FCD9}" type="presParOf" srcId="{27EF2FCD-5A60-47C7-A928-8480E89C97D7}" destId="{734B68D6-6AE3-4A05-9EC1-D0AF0139A42A}" srcOrd="0" destOrd="0" presId="urn:microsoft.com/office/officeart/2005/8/layout/chevron2"/>
    <dgm:cxn modelId="{7132D0B2-8800-46C7-99D0-5DDC68D48D66}" type="presParOf" srcId="{27EF2FCD-5A60-47C7-A928-8480E89C97D7}" destId="{B2F5E2CF-C089-496C-A888-64D0A1591CD4}" srcOrd="1" destOrd="0" presId="urn:microsoft.com/office/officeart/2005/8/layout/chevron2"/>
    <dgm:cxn modelId="{B89EE5F1-A9D7-4650-BCD0-AFCA268BBE44}" type="presParOf" srcId="{9A378D30-E38D-4016-B305-28FACC8019C8}" destId="{380752BD-6F07-4984-A979-7C86BCF577FE}" srcOrd="1" destOrd="0" presId="urn:microsoft.com/office/officeart/2005/8/layout/chevron2"/>
    <dgm:cxn modelId="{EFA6C26E-244D-4AEF-A3A1-BB5271ADB077}" type="presParOf" srcId="{9A378D30-E38D-4016-B305-28FACC8019C8}" destId="{0EC001A2-341F-42F5-AC4A-7B6C00F03965}" srcOrd="2" destOrd="0" presId="urn:microsoft.com/office/officeart/2005/8/layout/chevron2"/>
    <dgm:cxn modelId="{F0974947-CAD9-49D8-AB47-06DFD356FCDF}" type="presParOf" srcId="{0EC001A2-341F-42F5-AC4A-7B6C00F03965}" destId="{6AC8AAB9-67EB-4AF8-AB01-E615B9382B9D}" srcOrd="0" destOrd="0" presId="urn:microsoft.com/office/officeart/2005/8/layout/chevron2"/>
    <dgm:cxn modelId="{17AA6871-CE4F-4082-BA47-3EDDB7861773}" type="presParOf" srcId="{0EC001A2-341F-42F5-AC4A-7B6C00F03965}" destId="{70058BCB-6D03-4BC8-9F3C-D0A3CCB9E07C}" srcOrd="1" destOrd="0" presId="urn:microsoft.com/office/officeart/2005/8/layout/chevron2"/>
    <dgm:cxn modelId="{AF6E328D-1F90-45E3-A29F-C7EFBC625613}" type="presParOf" srcId="{9A378D30-E38D-4016-B305-28FACC8019C8}" destId="{0B250E4F-3952-4C85-BFCE-6F90F98C2091}" srcOrd="3" destOrd="0" presId="urn:microsoft.com/office/officeart/2005/8/layout/chevron2"/>
    <dgm:cxn modelId="{CF6B65F4-7DAA-4475-97D4-99BB565E8D97}" type="presParOf" srcId="{9A378D30-E38D-4016-B305-28FACC8019C8}" destId="{784877AE-14B2-4583-BD7E-E20D8F6EEF71}" srcOrd="4" destOrd="0" presId="urn:microsoft.com/office/officeart/2005/8/layout/chevron2"/>
    <dgm:cxn modelId="{A5ADD502-C939-4172-AA3E-4755B0E0A710}" type="presParOf" srcId="{784877AE-14B2-4583-BD7E-E20D8F6EEF71}" destId="{B9346B14-CBFA-4149-8C0F-8CBF821EA757}" srcOrd="0" destOrd="0" presId="urn:microsoft.com/office/officeart/2005/8/layout/chevron2"/>
    <dgm:cxn modelId="{EFC0DD3E-893E-453F-A721-225170B2BF0A}" type="presParOf" srcId="{784877AE-14B2-4583-BD7E-E20D8F6EEF71}" destId="{BAECFB8B-CB9D-495D-B1F5-430AB1E779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64D165-841B-493E-928A-8E1CC904DD87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8028925-B532-449B-968C-4AC5553492D5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Interpretación y simbologías</a:t>
          </a:r>
          <a:endParaRPr lang="es-CO" dirty="0"/>
        </a:p>
      </dgm:t>
    </dgm:pt>
    <dgm:pt modelId="{3EE91128-40A6-4D32-B5C5-58195ED70464}" type="parTrans" cxnId="{E8FF02D7-8DA0-420C-A6B8-62D8BA6E6A5D}">
      <dgm:prSet/>
      <dgm:spPr/>
      <dgm:t>
        <a:bodyPr/>
        <a:lstStyle/>
        <a:p>
          <a:endParaRPr lang="es-CO"/>
        </a:p>
      </dgm:t>
    </dgm:pt>
    <dgm:pt modelId="{3C36A123-2D2A-4209-A21E-1833F0A246F0}" type="sibTrans" cxnId="{E8FF02D7-8DA0-420C-A6B8-62D8BA6E6A5D}">
      <dgm:prSet/>
      <dgm:spPr/>
      <dgm:t>
        <a:bodyPr/>
        <a:lstStyle/>
        <a:p>
          <a:endParaRPr lang="es-CO"/>
        </a:p>
      </dgm:t>
    </dgm:pt>
    <dgm:pt modelId="{438C5B13-2187-4167-8EAF-8BD77591DAF9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Percepciones y vivencias</a:t>
          </a:r>
          <a:endParaRPr lang="es-CO" dirty="0"/>
        </a:p>
      </dgm:t>
    </dgm:pt>
    <dgm:pt modelId="{2F45B6E5-6B97-4291-9F73-0F16D567A134}" type="parTrans" cxnId="{0073C581-A0B9-47D9-9EC4-EAFBBF6BD0E6}">
      <dgm:prSet/>
      <dgm:spPr/>
      <dgm:t>
        <a:bodyPr/>
        <a:lstStyle/>
        <a:p>
          <a:endParaRPr lang="es-CO"/>
        </a:p>
      </dgm:t>
    </dgm:pt>
    <dgm:pt modelId="{D34729F4-5C27-4CAA-A890-4288A841CC90}" type="sibTrans" cxnId="{0073C581-A0B9-47D9-9EC4-EAFBBF6BD0E6}">
      <dgm:prSet/>
      <dgm:spPr/>
      <dgm:t>
        <a:bodyPr/>
        <a:lstStyle/>
        <a:p>
          <a:endParaRPr lang="es-CO"/>
        </a:p>
      </dgm:t>
    </dgm:pt>
    <dgm:pt modelId="{91437C13-EF1E-459D-B41F-3F12F506901D}" type="pres">
      <dgm:prSet presAssocID="{2764D165-841B-493E-928A-8E1CC904DD8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D198C2B-DB5A-4D95-BF20-28F484A82B0A}" type="pres">
      <dgm:prSet presAssocID="{08028925-B532-449B-968C-4AC5553492D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CEC3C4-2A72-4522-8B52-55F819EBA8D2}" type="pres">
      <dgm:prSet presAssocID="{438C5B13-2187-4167-8EAF-8BD77591DAF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219DC4F-5F5B-4C2D-A8A7-1EF959F78914}" type="presOf" srcId="{2764D165-841B-493E-928A-8E1CC904DD87}" destId="{91437C13-EF1E-459D-B41F-3F12F506901D}" srcOrd="0" destOrd="0" presId="urn:microsoft.com/office/officeart/2005/8/layout/arrow1"/>
    <dgm:cxn modelId="{FFF1FCE2-F185-40BD-B85A-57C38629C567}" type="presOf" srcId="{438C5B13-2187-4167-8EAF-8BD77591DAF9}" destId="{6DCEC3C4-2A72-4522-8B52-55F819EBA8D2}" srcOrd="0" destOrd="0" presId="urn:microsoft.com/office/officeart/2005/8/layout/arrow1"/>
    <dgm:cxn modelId="{CF9F19E3-107E-49C4-8826-61CF9336442E}" type="presOf" srcId="{08028925-B532-449B-968C-4AC5553492D5}" destId="{3D198C2B-DB5A-4D95-BF20-28F484A82B0A}" srcOrd="0" destOrd="0" presId="urn:microsoft.com/office/officeart/2005/8/layout/arrow1"/>
    <dgm:cxn modelId="{E8FF02D7-8DA0-420C-A6B8-62D8BA6E6A5D}" srcId="{2764D165-841B-493E-928A-8E1CC904DD87}" destId="{08028925-B532-449B-968C-4AC5553492D5}" srcOrd="0" destOrd="0" parTransId="{3EE91128-40A6-4D32-B5C5-58195ED70464}" sibTransId="{3C36A123-2D2A-4209-A21E-1833F0A246F0}"/>
    <dgm:cxn modelId="{0073C581-A0B9-47D9-9EC4-EAFBBF6BD0E6}" srcId="{2764D165-841B-493E-928A-8E1CC904DD87}" destId="{438C5B13-2187-4167-8EAF-8BD77591DAF9}" srcOrd="1" destOrd="0" parTransId="{2F45B6E5-6B97-4291-9F73-0F16D567A134}" sibTransId="{D34729F4-5C27-4CAA-A890-4288A841CC90}"/>
    <dgm:cxn modelId="{5A6515FD-99D8-445B-A987-0CED6E278E1B}" type="presParOf" srcId="{91437C13-EF1E-459D-B41F-3F12F506901D}" destId="{3D198C2B-DB5A-4D95-BF20-28F484A82B0A}" srcOrd="0" destOrd="0" presId="urn:microsoft.com/office/officeart/2005/8/layout/arrow1"/>
    <dgm:cxn modelId="{FB904174-D26A-4D95-BA2A-2755766F11A3}" type="presParOf" srcId="{91437C13-EF1E-459D-B41F-3F12F506901D}" destId="{6DCEC3C4-2A72-4522-8B52-55F819EBA8D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2381CF-5EB5-4C1F-A044-BA095C3C8918}" type="doc">
      <dgm:prSet loTypeId="urn:microsoft.com/office/officeart/2005/8/layout/cycle6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2C9051B8-AFE3-4D14-97B9-C2FF0DB96B56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CC66FF"/>
        </a:solidFill>
      </dgm:spPr>
      <dgm:t>
        <a:bodyPr/>
        <a:lstStyle/>
        <a:p>
          <a:r>
            <a:rPr lang="es-CO" dirty="0" smtClean="0"/>
            <a:t>Factores de riesgo personales</a:t>
          </a:r>
          <a:endParaRPr lang="es-CO" dirty="0"/>
        </a:p>
      </dgm:t>
    </dgm:pt>
    <dgm:pt modelId="{16E71526-1626-4CF6-BE40-B75E64EFE9FF}" type="parTrans" cxnId="{EEA71AC9-C7AC-445C-9A58-247BD66BF256}">
      <dgm:prSet/>
      <dgm:spPr/>
      <dgm:t>
        <a:bodyPr/>
        <a:lstStyle/>
        <a:p>
          <a:endParaRPr lang="es-CO"/>
        </a:p>
      </dgm:t>
    </dgm:pt>
    <dgm:pt modelId="{E09489F6-6FA0-4E7F-B03A-85A191EC03B0}" type="sibTrans" cxnId="{EEA71AC9-C7AC-445C-9A58-247BD66BF256}">
      <dgm:prSet/>
      <dgm:spPr/>
      <dgm:t>
        <a:bodyPr/>
        <a:lstStyle/>
        <a:p>
          <a:endParaRPr lang="es-CO"/>
        </a:p>
      </dgm:t>
    </dgm:pt>
    <dgm:pt modelId="{6BAD60D8-3368-4479-9E0C-8373E83D5DBF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Factores de riesgo familiares</a:t>
          </a:r>
          <a:endParaRPr lang="es-CO" dirty="0"/>
        </a:p>
      </dgm:t>
    </dgm:pt>
    <dgm:pt modelId="{4CF89AB0-BF94-402E-8C16-605A7373C271}" type="parTrans" cxnId="{8C0B11C5-97DB-4F94-BF78-3BF232482DF0}">
      <dgm:prSet/>
      <dgm:spPr/>
      <dgm:t>
        <a:bodyPr/>
        <a:lstStyle/>
        <a:p>
          <a:endParaRPr lang="es-CO"/>
        </a:p>
      </dgm:t>
    </dgm:pt>
    <dgm:pt modelId="{F06B120E-E89B-4A5C-A527-FAA696F344D0}" type="sibTrans" cxnId="{8C0B11C5-97DB-4F94-BF78-3BF232482DF0}">
      <dgm:prSet/>
      <dgm:spPr/>
      <dgm:t>
        <a:bodyPr/>
        <a:lstStyle/>
        <a:p>
          <a:endParaRPr lang="es-CO"/>
        </a:p>
      </dgm:t>
    </dgm:pt>
    <dgm:pt modelId="{B25F1997-6D16-4DDB-9696-3A5A7BF2A472}">
      <dgm:prSet phldrT="[Texto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Factores de riesgo socio-económicos</a:t>
          </a:r>
          <a:endParaRPr lang="es-CO" dirty="0"/>
        </a:p>
      </dgm:t>
    </dgm:pt>
    <dgm:pt modelId="{A5A8BBB6-B307-4569-882A-94D1D65B8B80}" type="parTrans" cxnId="{995BCF1B-8073-4BAA-8AE1-1D6D5BD88521}">
      <dgm:prSet/>
      <dgm:spPr/>
      <dgm:t>
        <a:bodyPr/>
        <a:lstStyle/>
        <a:p>
          <a:endParaRPr lang="es-CO"/>
        </a:p>
      </dgm:t>
    </dgm:pt>
    <dgm:pt modelId="{ED490C14-3A03-4B26-AA7D-7ACF509F2B71}" type="sibTrans" cxnId="{995BCF1B-8073-4BAA-8AE1-1D6D5BD88521}">
      <dgm:prSet/>
      <dgm:spPr/>
      <dgm:t>
        <a:bodyPr/>
        <a:lstStyle/>
        <a:p>
          <a:endParaRPr lang="es-CO"/>
        </a:p>
      </dgm:t>
    </dgm:pt>
    <dgm:pt modelId="{E47516A2-4BF7-4AA3-909E-A1D8AC452715}">
      <dgm:prSet phldrT="[Texto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Factores de riesgo institucional</a:t>
          </a:r>
          <a:endParaRPr lang="es-CO" dirty="0"/>
        </a:p>
      </dgm:t>
    </dgm:pt>
    <dgm:pt modelId="{385A08E7-CF51-4F00-8784-0D648F743CDC}" type="parTrans" cxnId="{D2DEDB25-B48C-4E7D-B5BF-BAB7C9460CC3}">
      <dgm:prSet/>
      <dgm:spPr/>
      <dgm:t>
        <a:bodyPr/>
        <a:lstStyle/>
        <a:p>
          <a:endParaRPr lang="es-CO"/>
        </a:p>
      </dgm:t>
    </dgm:pt>
    <dgm:pt modelId="{F3A4A410-ABC6-4374-A2B1-9FA438BE9522}" type="sibTrans" cxnId="{D2DEDB25-B48C-4E7D-B5BF-BAB7C9460CC3}">
      <dgm:prSet/>
      <dgm:spPr/>
      <dgm:t>
        <a:bodyPr/>
        <a:lstStyle/>
        <a:p>
          <a:endParaRPr lang="es-CO"/>
        </a:p>
      </dgm:t>
    </dgm:pt>
    <dgm:pt modelId="{D90FE520-E09A-4D71-8B73-E90F720C2CDE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Reincidencia</a:t>
          </a:r>
          <a:endParaRPr lang="es-CO" dirty="0"/>
        </a:p>
      </dgm:t>
    </dgm:pt>
    <dgm:pt modelId="{015477F9-2778-4CFF-A3B3-A4D52C6717D2}" type="parTrans" cxnId="{B227F49D-3296-4E5D-B9E4-D578C54409AD}">
      <dgm:prSet/>
      <dgm:spPr/>
      <dgm:t>
        <a:bodyPr/>
        <a:lstStyle/>
        <a:p>
          <a:endParaRPr lang="es-CO"/>
        </a:p>
      </dgm:t>
    </dgm:pt>
    <dgm:pt modelId="{6B052514-484F-4301-8B95-F34AF9A601B8}" type="sibTrans" cxnId="{B227F49D-3296-4E5D-B9E4-D578C54409AD}">
      <dgm:prSet/>
      <dgm:spPr/>
      <dgm:t>
        <a:bodyPr/>
        <a:lstStyle/>
        <a:p>
          <a:endParaRPr lang="es-CO"/>
        </a:p>
      </dgm:t>
    </dgm:pt>
    <dgm:pt modelId="{070348AC-F40C-4EFA-87DF-A01A7F8B9344}" type="pres">
      <dgm:prSet presAssocID="{A82381CF-5EB5-4C1F-A044-BA095C3C891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6BF1479-8B71-4F1A-979E-8E68FBCCD62F}" type="pres">
      <dgm:prSet presAssocID="{2C9051B8-AFE3-4D14-97B9-C2FF0DB96B5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F0398B6-0C14-4CE0-BDA9-726DADB1B914}" type="pres">
      <dgm:prSet presAssocID="{2C9051B8-AFE3-4D14-97B9-C2FF0DB96B56}" presName="spNode" presStyleCnt="0"/>
      <dgm:spPr/>
      <dgm:t>
        <a:bodyPr/>
        <a:lstStyle/>
        <a:p>
          <a:endParaRPr lang="es-CO"/>
        </a:p>
      </dgm:t>
    </dgm:pt>
    <dgm:pt modelId="{2F373EF5-2C1D-4F8A-B27D-C923D8DE5DE8}" type="pres">
      <dgm:prSet presAssocID="{E09489F6-6FA0-4E7F-B03A-85A191EC03B0}" presName="sibTrans" presStyleLbl="sibTrans1D1" presStyleIdx="0" presStyleCnt="5"/>
      <dgm:spPr/>
      <dgm:t>
        <a:bodyPr/>
        <a:lstStyle/>
        <a:p>
          <a:endParaRPr lang="es-CO"/>
        </a:p>
      </dgm:t>
    </dgm:pt>
    <dgm:pt modelId="{C4C58857-BED8-4CC9-B8A4-29D3C34870D0}" type="pres">
      <dgm:prSet presAssocID="{6BAD60D8-3368-4479-9E0C-8373E83D5DBF}" presName="node" presStyleLbl="node1" presStyleIdx="1" presStyleCnt="5" custRadScaleRad="97830" custRadScaleInc="1852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0470C3F-68F8-415A-8742-45864A925700}" type="pres">
      <dgm:prSet presAssocID="{6BAD60D8-3368-4479-9E0C-8373E83D5DBF}" presName="spNode" presStyleCnt="0"/>
      <dgm:spPr/>
      <dgm:t>
        <a:bodyPr/>
        <a:lstStyle/>
        <a:p>
          <a:endParaRPr lang="es-CO"/>
        </a:p>
      </dgm:t>
    </dgm:pt>
    <dgm:pt modelId="{054AED72-553D-453E-A7D1-845253451804}" type="pres">
      <dgm:prSet presAssocID="{F06B120E-E89B-4A5C-A527-FAA696F344D0}" presName="sibTrans" presStyleLbl="sibTrans1D1" presStyleIdx="1" presStyleCnt="5"/>
      <dgm:spPr/>
      <dgm:t>
        <a:bodyPr/>
        <a:lstStyle/>
        <a:p>
          <a:endParaRPr lang="es-CO"/>
        </a:p>
      </dgm:t>
    </dgm:pt>
    <dgm:pt modelId="{471BFD01-2B56-4ACD-9D54-9ACAB328E5BF}" type="pres">
      <dgm:prSet presAssocID="{B25F1997-6D16-4DDB-9696-3A5A7BF2A472}" presName="node" presStyleLbl="node1" presStyleIdx="2" presStyleCnt="5" custRadScaleRad="98884" custRadScaleInc="-38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CAA7C23-8970-4A14-BC08-120CD458B713}" type="pres">
      <dgm:prSet presAssocID="{B25F1997-6D16-4DDB-9696-3A5A7BF2A472}" presName="spNode" presStyleCnt="0"/>
      <dgm:spPr/>
      <dgm:t>
        <a:bodyPr/>
        <a:lstStyle/>
        <a:p>
          <a:endParaRPr lang="es-CO"/>
        </a:p>
      </dgm:t>
    </dgm:pt>
    <dgm:pt modelId="{123B85C7-CE47-4083-A927-5E3374F8AB69}" type="pres">
      <dgm:prSet presAssocID="{ED490C14-3A03-4B26-AA7D-7ACF509F2B71}" presName="sibTrans" presStyleLbl="sibTrans1D1" presStyleIdx="2" presStyleCnt="5"/>
      <dgm:spPr/>
      <dgm:t>
        <a:bodyPr/>
        <a:lstStyle/>
        <a:p>
          <a:endParaRPr lang="es-CO"/>
        </a:p>
      </dgm:t>
    </dgm:pt>
    <dgm:pt modelId="{C10600B9-40F6-4D55-BBB2-198A971FC8C8}" type="pres">
      <dgm:prSet presAssocID="{E47516A2-4BF7-4AA3-909E-A1D8AC452715}" presName="node" presStyleLbl="node1" presStyleIdx="3" presStyleCnt="5" custRadScaleRad="96451" custRadScaleInc="836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6492721-A7D0-4C9D-B34A-C5D5FDECB8FC}" type="pres">
      <dgm:prSet presAssocID="{E47516A2-4BF7-4AA3-909E-A1D8AC452715}" presName="spNode" presStyleCnt="0"/>
      <dgm:spPr/>
      <dgm:t>
        <a:bodyPr/>
        <a:lstStyle/>
        <a:p>
          <a:endParaRPr lang="es-CO"/>
        </a:p>
      </dgm:t>
    </dgm:pt>
    <dgm:pt modelId="{E4F9BB23-E4FD-4766-9970-0D283A07FB7D}" type="pres">
      <dgm:prSet presAssocID="{F3A4A410-ABC6-4374-A2B1-9FA438BE9522}" presName="sibTrans" presStyleLbl="sibTrans1D1" presStyleIdx="3" presStyleCnt="5"/>
      <dgm:spPr/>
      <dgm:t>
        <a:bodyPr/>
        <a:lstStyle/>
        <a:p>
          <a:endParaRPr lang="es-CO"/>
        </a:p>
      </dgm:t>
    </dgm:pt>
    <dgm:pt modelId="{ACE90E82-541B-49EC-B3DC-BB0FA1B163AA}" type="pres">
      <dgm:prSet presAssocID="{D90FE520-E09A-4D71-8B73-E90F720C2C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486A87-47DA-4738-9BEB-42464B542651}" type="pres">
      <dgm:prSet presAssocID="{D90FE520-E09A-4D71-8B73-E90F720C2CDE}" presName="spNode" presStyleCnt="0"/>
      <dgm:spPr/>
    </dgm:pt>
    <dgm:pt modelId="{A6612A04-813B-4672-9F6F-37D3BB9E05FD}" type="pres">
      <dgm:prSet presAssocID="{6B052514-484F-4301-8B95-F34AF9A601B8}" presName="sibTrans" presStyleLbl="sibTrans1D1" presStyleIdx="4" presStyleCnt="5"/>
      <dgm:spPr/>
      <dgm:t>
        <a:bodyPr/>
        <a:lstStyle/>
        <a:p>
          <a:endParaRPr lang="es-CO"/>
        </a:p>
      </dgm:t>
    </dgm:pt>
  </dgm:ptLst>
  <dgm:cxnLst>
    <dgm:cxn modelId="{995BCF1B-8073-4BAA-8AE1-1D6D5BD88521}" srcId="{A82381CF-5EB5-4C1F-A044-BA095C3C8918}" destId="{B25F1997-6D16-4DDB-9696-3A5A7BF2A472}" srcOrd="2" destOrd="0" parTransId="{A5A8BBB6-B307-4569-882A-94D1D65B8B80}" sibTransId="{ED490C14-3A03-4B26-AA7D-7ACF509F2B71}"/>
    <dgm:cxn modelId="{8E7267F4-677D-4607-BABA-FE78B8C45F74}" type="presOf" srcId="{E47516A2-4BF7-4AA3-909E-A1D8AC452715}" destId="{C10600B9-40F6-4D55-BBB2-198A971FC8C8}" srcOrd="0" destOrd="0" presId="urn:microsoft.com/office/officeart/2005/8/layout/cycle6"/>
    <dgm:cxn modelId="{345B96B9-9CAB-4AC6-A402-1DB1B5963E72}" type="presOf" srcId="{6B052514-484F-4301-8B95-F34AF9A601B8}" destId="{A6612A04-813B-4672-9F6F-37D3BB9E05FD}" srcOrd="0" destOrd="0" presId="urn:microsoft.com/office/officeart/2005/8/layout/cycle6"/>
    <dgm:cxn modelId="{63D21500-EC9D-4C2D-A26C-5698A3D3E5BA}" type="presOf" srcId="{B25F1997-6D16-4DDB-9696-3A5A7BF2A472}" destId="{471BFD01-2B56-4ACD-9D54-9ACAB328E5BF}" srcOrd="0" destOrd="0" presId="urn:microsoft.com/office/officeart/2005/8/layout/cycle6"/>
    <dgm:cxn modelId="{D2DEDB25-B48C-4E7D-B5BF-BAB7C9460CC3}" srcId="{A82381CF-5EB5-4C1F-A044-BA095C3C8918}" destId="{E47516A2-4BF7-4AA3-909E-A1D8AC452715}" srcOrd="3" destOrd="0" parTransId="{385A08E7-CF51-4F00-8784-0D648F743CDC}" sibTransId="{F3A4A410-ABC6-4374-A2B1-9FA438BE9522}"/>
    <dgm:cxn modelId="{105BD750-44DA-4F69-B2C7-EE9811173C7B}" type="presOf" srcId="{ED490C14-3A03-4B26-AA7D-7ACF509F2B71}" destId="{123B85C7-CE47-4083-A927-5E3374F8AB69}" srcOrd="0" destOrd="0" presId="urn:microsoft.com/office/officeart/2005/8/layout/cycle6"/>
    <dgm:cxn modelId="{19A3D625-AB5B-48D3-822E-37121C5B29C9}" type="presOf" srcId="{F06B120E-E89B-4A5C-A527-FAA696F344D0}" destId="{054AED72-553D-453E-A7D1-845253451804}" srcOrd="0" destOrd="0" presId="urn:microsoft.com/office/officeart/2005/8/layout/cycle6"/>
    <dgm:cxn modelId="{1FD244FD-EB71-440B-8E16-77F8301299B6}" type="presOf" srcId="{D90FE520-E09A-4D71-8B73-E90F720C2CDE}" destId="{ACE90E82-541B-49EC-B3DC-BB0FA1B163AA}" srcOrd="0" destOrd="0" presId="urn:microsoft.com/office/officeart/2005/8/layout/cycle6"/>
    <dgm:cxn modelId="{7D416569-C0A5-4C79-83D9-134346F2836E}" type="presOf" srcId="{F3A4A410-ABC6-4374-A2B1-9FA438BE9522}" destId="{E4F9BB23-E4FD-4766-9970-0D283A07FB7D}" srcOrd="0" destOrd="0" presId="urn:microsoft.com/office/officeart/2005/8/layout/cycle6"/>
    <dgm:cxn modelId="{85C90E8D-995B-4546-81DB-9D4C68820872}" type="presOf" srcId="{E09489F6-6FA0-4E7F-B03A-85A191EC03B0}" destId="{2F373EF5-2C1D-4F8A-B27D-C923D8DE5DE8}" srcOrd="0" destOrd="0" presId="urn:microsoft.com/office/officeart/2005/8/layout/cycle6"/>
    <dgm:cxn modelId="{8A1D4017-284B-4C3C-B731-A9C958A5EB68}" type="presOf" srcId="{A82381CF-5EB5-4C1F-A044-BA095C3C8918}" destId="{070348AC-F40C-4EFA-87DF-A01A7F8B9344}" srcOrd="0" destOrd="0" presId="urn:microsoft.com/office/officeart/2005/8/layout/cycle6"/>
    <dgm:cxn modelId="{2E6325CB-7CEF-42C3-97C3-980029048A27}" type="presOf" srcId="{2C9051B8-AFE3-4D14-97B9-C2FF0DB96B56}" destId="{66BF1479-8B71-4F1A-979E-8E68FBCCD62F}" srcOrd="0" destOrd="0" presId="urn:microsoft.com/office/officeart/2005/8/layout/cycle6"/>
    <dgm:cxn modelId="{738F4122-BFC6-4223-A853-7F1155214485}" type="presOf" srcId="{6BAD60D8-3368-4479-9E0C-8373E83D5DBF}" destId="{C4C58857-BED8-4CC9-B8A4-29D3C34870D0}" srcOrd="0" destOrd="0" presId="urn:microsoft.com/office/officeart/2005/8/layout/cycle6"/>
    <dgm:cxn modelId="{EEA71AC9-C7AC-445C-9A58-247BD66BF256}" srcId="{A82381CF-5EB5-4C1F-A044-BA095C3C8918}" destId="{2C9051B8-AFE3-4D14-97B9-C2FF0DB96B56}" srcOrd="0" destOrd="0" parTransId="{16E71526-1626-4CF6-BE40-B75E64EFE9FF}" sibTransId="{E09489F6-6FA0-4E7F-B03A-85A191EC03B0}"/>
    <dgm:cxn modelId="{8C0B11C5-97DB-4F94-BF78-3BF232482DF0}" srcId="{A82381CF-5EB5-4C1F-A044-BA095C3C8918}" destId="{6BAD60D8-3368-4479-9E0C-8373E83D5DBF}" srcOrd="1" destOrd="0" parTransId="{4CF89AB0-BF94-402E-8C16-605A7373C271}" sibTransId="{F06B120E-E89B-4A5C-A527-FAA696F344D0}"/>
    <dgm:cxn modelId="{B227F49D-3296-4E5D-B9E4-D578C54409AD}" srcId="{A82381CF-5EB5-4C1F-A044-BA095C3C8918}" destId="{D90FE520-E09A-4D71-8B73-E90F720C2CDE}" srcOrd="4" destOrd="0" parTransId="{015477F9-2778-4CFF-A3B3-A4D52C6717D2}" sibTransId="{6B052514-484F-4301-8B95-F34AF9A601B8}"/>
    <dgm:cxn modelId="{72432EEC-89F0-4924-8332-BA0976C2C3D9}" type="presParOf" srcId="{070348AC-F40C-4EFA-87DF-A01A7F8B9344}" destId="{66BF1479-8B71-4F1A-979E-8E68FBCCD62F}" srcOrd="0" destOrd="0" presId="urn:microsoft.com/office/officeart/2005/8/layout/cycle6"/>
    <dgm:cxn modelId="{BB70E957-82BD-4CB9-8EAD-1A4ED5F54617}" type="presParOf" srcId="{070348AC-F40C-4EFA-87DF-A01A7F8B9344}" destId="{BF0398B6-0C14-4CE0-BDA9-726DADB1B914}" srcOrd="1" destOrd="0" presId="urn:microsoft.com/office/officeart/2005/8/layout/cycle6"/>
    <dgm:cxn modelId="{22D61EA5-84E9-488A-8B45-7DABE0AA73DA}" type="presParOf" srcId="{070348AC-F40C-4EFA-87DF-A01A7F8B9344}" destId="{2F373EF5-2C1D-4F8A-B27D-C923D8DE5DE8}" srcOrd="2" destOrd="0" presId="urn:microsoft.com/office/officeart/2005/8/layout/cycle6"/>
    <dgm:cxn modelId="{5177F806-698C-454C-98E6-62412B34A720}" type="presParOf" srcId="{070348AC-F40C-4EFA-87DF-A01A7F8B9344}" destId="{C4C58857-BED8-4CC9-B8A4-29D3C34870D0}" srcOrd="3" destOrd="0" presId="urn:microsoft.com/office/officeart/2005/8/layout/cycle6"/>
    <dgm:cxn modelId="{262B7EC3-EACC-4324-B883-D08906EDF7D9}" type="presParOf" srcId="{070348AC-F40C-4EFA-87DF-A01A7F8B9344}" destId="{E0470C3F-68F8-415A-8742-45864A925700}" srcOrd="4" destOrd="0" presId="urn:microsoft.com/office/officeart/2005/8/layout/cycle6"/>
    <dgm:cxn modelId="{DD1350E0-C603-4802-8B6E-3AEE0F0C1D98}" type="presParOf" srcId="{070348AC-F40C-4EFA-87DF-A01A7F8B9344}" destId="{054AED72-553D-453E-A7D1-845253451804}" srcOrd="5" destOrd="0" presId="urn:microsoft.com/office/officeart/2005/8/layout/cycle6"/>
    <dgm:cxn modelId="{834AA137-D74F-4D2E-85CD-68725E155C00}" type="presParOf" srcId="{070348AC-F40C-4EFA-87DF-A01A7F8B9344}" destId="{471BFD01-2B56-4ACD-9D54-9ACAB328E5BF}" srcOrd="6" destOrd="0" presId="urn:microsoft.com/office/officeart/2005/8/layout/cycle6"/>
    <dgm:cxn modelId="{0BA13633-288A-4F27-A053-58D32D40E928}" type="presParOf" srcId="{070348AC-F40C-4EFA-87DF-A01A7F8B9344}" destId="{0CAA7C23-8970-4A14-BC08-120CD458B713}" srcOrd="7" destOrd="0" presId="urn:microsoft.com/office/officeart/2005/8/layout/cycle6"/>
    <dgm:cxn modelId="{4D0D3460-0F50-4C3A-8973-01CDC36EBBF3}" type="presParOf" srcId="{070348AC-F40C-4EFA-87DF-A01A7F8B9344}" destId="{123B85C7-CE47-4083-A927-5E3374F8AB69}" srcOrd="8" destOrd="0" presId="urn:microsoft.com/office/officeart/2005/8/layout/cycle6"/>
    <dgm:cxn modelId="{93B8D415-1C68-4EAE-A835-2FA40382352D}" type="presParOf" srcId="{070348AC-F40C-4EFA-87DF-A01A7F8B9344}" destId="{C10600B9-40F6-4D55-BBB2-198A971FC8C8}" srcOrd="9" destOrd="0" presId="urn:microsoft.com/office/officeart/2005/8/layout/cycle6"/>
    <dgm:cxn modelId="{62D1D4EC-A4CD-4424-86F2-6F158EDDD8FE}" type="presParOf" srcId="{070348AC-F40C-4EFA-87DF-A01A7F8B9344}" destId="{C6492721-A7D0-4C9D-B34A-C5D5FDECB8FC}" srcOrd="10" destOrd="0" presId="urn:microsoft.com/office/officeart/2005/8/layout/cycle6"/>
    <dgm:cxn modelId="{4CCDEB04-8FE4-4FFB-8C55-988A89A94B9E}" type="presParOf" srcId="{070348AC-F40C-4EFA-87DF-A01A7F8B9344}" destId="{E4F9BB23-E4FD-4766-9970-0D283A07FB7D}" srcOrd="11" destOrd="0" presId="urn:microsoft.com/office/officeart/2005/8/layout/cycle6"/>
    <dgm:cxn modelId="{CCAFDE39-A5C2-4F2F-9285-3246E50923F9}" type="presParOf" srcId="{070348AC-F40C-4EFA-87DF-A01A7F8B9344}" destId="{ACE90E82-541B-49EC-B3DC-BB0FA1B163AA}" srcOrd="12" destOrd="0" presId="urn:microsoft.com/office/officeart/2005/8/layout/cycle6"/>
    <dgm:cxn modelId="{02C64714-C91E-4715-9BC3-FE42C3D54DE6}" type="presParOf" srcId="{070348AC-F40C-4EFA-87DF-A01A7F8B9344}" destId="{29486A87-47DA-4738-9BEB-42464B542651}" srcOrd="13" destOrd="0" presId="urn:microsoft.com/office/officeart/2005/8/layout/cycle6"/>
    <dgm:cxn modelId="{0BA41559-FC4A-4FE0-ABA0-DE57B36BA5A0}" type="presParOf" srcId="{070348AC-F40C-4EFA-87DF-A01A7F8B9344}" destId="{A6612A04-813B-4672-9F6F-37D3BB9E05F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93F320-BDB7-4106-BE2A-FD89ACF5963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5C961D52-8B66-4210-8AEB-8BFB3CB8E7CA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dirty="0" smtClean="0"/>
            <a:t>Dificultades de la investigación</a:t>
          </a:r>
          <a:endParaRPr lang="es-CO" dirty="0"/>
        </a:p>
      </dgm:t>
    </dgm:pt>
    <dgm:pt modelId="{66532EF4-0287-4B0F-A9CD-B5576AE53AAE}" type="parTrans" cxnId="{52310873-426A-48D4-977A-49841B5CF682}">
      <dgm:prSet/>
      <dgm:spPr/>
      <dgm:t>
        <a:bodyPr/>
        <a:lstStyle/>
        <a:p>
          <a:endParaRPr lang="es-CO"/>
        </a:p>
      </dgm:t>
    </dgm:pt>
    <dgm:pt modelId="{6B126ECB-C0FD-4F96-8AB5-155811EB93E0}" type="sibTrans" cxnId="{52310873-426A-48D4-977A-49841B5CF682}">
      <dgm:prSet/>
      <dgm:spPr/>
      <dgm:t>
        <a:bodyPr/>
        <a:lstStyle/>
        <a:p>
          <a:endParaRPr lang="es-CO"/>
        </a:p>
      </dgm:t>
    </dgm:pt>
    <dgm:pt modelId="{39F4AD25-26CC-44C3-BE2B-B914592B28CC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dirty="0" smtClean="0"/>
            <a:t>Participación y acercamiento de familias</a:t>
          </a:r>
          <a:endParaRPr lang="es-CO" dirty="0"/>
        </a:p>
      </dgm:t>
    </dgm:pt>
    <dgm:pt modelId="{5214976D-625A-448A-A749-F47A0E05CB3D}" type="parTrans" cxnId="{207FE2DD-D4CE-48D1-867E-AA74682BCC83}">
      <dgm:prSet/>
      <dgm:spPr/>
      <dgm:t>
        <a:bodyPr/>
        <a:lstStyle/>
        <a:p>
          <a:endParaRPr lang="es-CO"/>
        </a:p>
      </dgm:t>
    </dgm:pt>
    <dgm:pt modelId="{15238A56-D9DE-4A8C-9A3D-87AF58B01E59}" type="sibTrans" cxnId="{207FE2DD-D4CE-48D1-867E-AA74682BCC83}">
      <dgm:prSet/>
      <dgm:spPr/>
      <dgm:t>
        <a:bodyPr/>
        <a:lstStyle/>
        <a:p>
          <a:endParaRPr lang="es-CO"/>
        </a:p>
      </dgm:t>
    </dgm:pt>
    <dgm:pt modelId="{BB56B35F-F866-413B-9ED0-429CAE8A89EE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dirty="0" smtClean="0"/>
            <a:t>Acceso y manejo de la Información (Principio de Confidencialidad)</a:t>
          </a:r>
          <a:endParaRPr lang="es-CO" dirty="0"/>
        </a:p>
      </dgm:t>
    </dgm:pt>
    <dgm:pt modelId="{6F98BC0A-6892-4905-83E5-53C10FDE266D}" type="parTrans" cxnId="{0A6A0391-6DF9-4359-BEA5-DD6B429112CB}">
      <dgm:prSet/>
      <dgm:spPr/>
      <dgm:t>
        <a:bodyPr/>
        <a:lstStyle/>
        <a:p>
          <a:endParaRPr lang="es-CO"/>
        </a:p>
      </dgm:t>
    </dgm:pt>
    <dgm:pt modelId="{B096F576-AECF-47D1-A5BA-5EDD7AACE75F}" type="sibTrans" cxnId="{0A6A0391-6DF9-4359-BEA5-DD6B429112CB}">
      <dgm:prSet/>
      <dgm:spPr/>
      <dgm:t>
        <a:bodyPr/>
        <a:lstStyle/>
        <a:p>
          <a:endParaRPr lang="es-CO"/>
        </a:p>
      </dgm:t>
    </dgm:pt>
    <dgm:pt modelId="{A8AA0D95-2C7B-4350-BC81-6CCBEF0438B4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dirty="0"/>
        </a:p>
      </dgm:t>
    </dgm:pt>
    <dgm:pt modelId="{C83F75F9-6B82-4FB8-B695-8FE742085155}" type="parTrans" cxnId="{428B73BC-F0BE-4881-A211-321F1C3BC0AB}">
      <dgm:prSet/>
      <dgm:spPr/>
      <dgm:t>
        <a:bodyPr/>
        <a:lstStyle/>
        <a:p>
          <a:endParaRPr lang="es-CO"/>
        </a:p>
      </dgm:t>
    </dgm:pt>
    <dgm:pt modelId="{C4A34D13-EB39-4B49-BA29-B4902ABB6F52}" type="sibTrans" cxnId="{428B73BC-F0BE-4881-A211-321F1C3BC0AB}">
      <dgm:prSet/>
      <dgm:spPr/>
      <dgm:t>
        <a:bodyPr/>
        <a:lstStyle/>
        <a:p>
          <a:endParaRPr lang="es-CO"/>
        </a:p>
      </dgm:t>
    </dgm:pt>
    <dgm:pt modelId="{B9F65752-604E-4549-8C4E-05FB182E60F2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dirty="0" smtClean="0"/>
            <a:t>Acceso a información de tipo cuantitativo.</a:t>
          </a:r>
          <a:endParaRPr lang="es-CO" dirty="0"/>
        </a:p>
      </dgm:t>
    </dgm:pt>
    <dgm:pt modelId="{E493D262-1A9C-46E3-AE52-6DDB9DEC0A4E}" type="parTrans" cxnId="{643D24DC-4EB6-49E9-A936-55E659634A26}">
      <dgm:prSet/>
      <dgm:spPr/>
      <dgm:t>
        <a:bodyPr/>
        <a:lstStyle/>
        <a:p>
          <a:endParaRPr lang="es-CO"/>
        </a:p>
      </dgm:t>
    </dgm:pt>
    <dgm:pt modelId="{9BD4752E-76EA-4F37-979F-6EA14BFFA403}" type="sibTrans" cxnId="{643D24DC-4EB6-49E9-A936-55E659634A26}">
      <dgm:prSet/>
      <dgm:spPr/>
      <dgm:t>
        <a:bodyPr/>
        <a:lstStyle/>
        <a:p>
          <a:endParaRPr lang="es-CO"/>
        </a:p>
      </dgm:t>
    </dgm:pt>
    <dgm:pt modelId="{76EB6DD1-1C0C-418B-ADF0-B55A89758F5B}" type="pres">
      <dgm:prSet presAssocID="{3693F320-BDB7-4106-BE2A-FD89ACF596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20523F0-9415-41AD-A18F-FBD2183E7D43}" type="pres">
      <dgm:prSet presAssocID="{5C961D52-8B66-4210-8AEB-8BFB3CB8E7CA}" presName="linNode" presStyleCnt="0"/>
      <dgm:spPr/>
    </dgm:pt>
    <dgm:pt modelId="{EA141C8A-4E7A-4FD2-A720-A61BB704EC11}" type="pres">
      <dgm:prSet presAssocID="{5C961D52-8B66-4210-8AEB-8BFB3CB8E7CA}" presName="parentText" presStyleLbl="node1" presStyleIdx="0" presStyleCnt="1" custScaleX="85566" custScaleY="8178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C5459E1-B64F-4E7C-B033-36A8C8C96EEA}" type="pres">
      <dgm:prSet presAssocID="{5C961D52-8B66-4210-8AEB-8BFB3CB8E7CA}" presName="descendantText" presStyleLbl="alignAccFollowNode1" presStyleIdx="0" presStyleCnt="1" custScaleX="72741" custScaleY="10223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28B73BC-F0BE-4881-A211-321F1C3BC0AB}" srcId="{5C961D52-8B66-4210-8AEB-8BFB3CB8E7CA}" destId="{A8AA0D95-2C7B-4350-BC81-6CCBEF0438B4}" srcOrd="3" destOrd="0" parTransId="{C83F75F9-6B82-4FB8-B695-8FE742085155}" sibTransId="{C4A34D13-EB39-4B49-BA29-B4902ABB6F52}"/>
    <dgm:cxn modelId="{F9426FA0-3CF2-4B0B-A7BD-8BEF488CF2F0}" type="presOf" srcId="{3693F320-BDB7-4106-BE2A-FD89ACF5963B}" destId="{76EB6DD1-1C0C-418B-ADF0-B55A89758F5B}" srcOrd="0" destOrd="0" presId="urn:microsoft.com/office/officeart/2005/8/layout/vList5"/>
    <dgm:cxn modelId="{A3F69FCD-81B2-4D52-823C-18F6AEBBB501}" type="presOf" srcId="{5C961D52-8B66-4210-8AEB-8BFB3CB8E7CA}" destId="{EA141C8A-4E7A-4FD2-A720-A61BB704EC11}" srcOrd="0" destOrd="0" presId="urn:microsoft.com/office/officeart/2005/8/layout/vList5"/>
    <dgm:cxn modelId="{207FE2DD-D4CE-48D1-867E-AA74682BCC83}" srcId="{5C961D52-8B66-4210-8AEB-8BFB3CB8E7CA}" destId="{39F4AD25-26CC-44C3-BE2B-B914592B28CC}" srcOrd="0" destOrd="0" parTransId="{5214976D-625A-448A-A749-F47A0E05CB3D}" sibTransId="{15238A56-D9DE-4A8C-9A3D-87AF58B01E59}"/>
    <dgm:cxn modelId="{3A2ECDE8-B65E-47EB-B66D-62CC19AB6BA7}" type="presOf" srcId="{BB56B35F-F866-413B-9ED0-429CAE8A89EE}" destId="{BC5459E1-B64F-4E7C-B033-36A8C8C96EEA}" srcOrd="0" destOrd="1" presId="urn:microsoft.com/office/officeart/2005/8/layout/vList5"/>
    <dgm:cxn modelId="{90F56D87-E5C7-4B4F-9CB7-8B9051180CF2}" type="presOf" srcId="{39F4AD25-26CC-44C3-BE2B-B914592B28CC}" destId="{BC5459E1-B64F-4E7C-B033-36A8C8C96EEA}" srcOrd="0" destOrd="0" presId="urn:microsoft.com/office/officeart/2005/8/layout/vList5"/>
    <dgm:cxn modelId="{52310873-426A-48D4-977A-49841B5CF682}" srcId="{3693F320-BDB7-4106-BE2A-FD89ACF5963B}" destId="{5C961D52-8B66-4210-8AEB-8BFB3CB8E7CA}" srcOrd="0" destOrd="0" parTransId="{66532EF4-0287-4B0F-A9CD-B5576AE53AAE}" sibTransId="{6B126ECB-C0FD-4F96-8AB5-155811EB93E0}"/>
    <dgm:cxn modelId="{A21009A7-9904-46BD-9294-4093A23C085A}" type="presOf" srcId="{B9F65752-604E-4549-8C4E-05FB182E60F2}" destId="{BC5459E1-B64F-4E7C-B033-36A8C8C96EEA}" srcOrd="0" destOrd="2" presId="urn:microsoft.com/office/officeart/2005/8/layout/vList5"/>
    <dgm:cxn modelId="{0A6A0391-6DF9-4359-BEA5-DD6B429112CB}" srcId="{5C961D52-8B66-4210-8AEB-8BFB3CB8E7CA}" destId="{BB56B35F-F866-413B-9ED0-429CAE8A89EE}" srcOrd="1" destOrd="0" parTransId="{6F98BC0A-6892-4905-83E5-53C10FDE266D}" sibTransId="{B096F576-AECF-47D1-A5BA-5EDD7AACE75F}"/>
    <dgm:cxn modelId="{643D24DC-4EB6-49E9-A936-55E659634A26}" srcId="{5C961D52-8B66-4210-8AEB-8BFB3CB8E7CA}" destId="{B9F65752-604E-4549-8C4E-05FB182E60F2}" srcOrd="2" destOrd="0" parTransId="{E493D262-1A9C-46E3-AE52-6DDB9DEC0A4E}" sibTransId="{9BD4752E-76EA-4F37-979F-6EA14BFFA403}"/>
    <dgm:cxn modelId="{92F15213-85BA-4656-979A-8CC3AB532618}" type="presOf" srcId="{A8AA0D95-2C7B-4350-BC81-6CCBEF0438B4}" destId="{BC5459E1-B64F-4E7C-B033-36A8C8C96EEA}" srcOrd="0" destOrd="3" presId="urn:microsoft.com/office/officeart/2005/8/layout/vList5"/>
    <dgm:cxn modelId="{E030AF69-6890-45CD-93A8-FFAEFF739A72}" type="presParOf" srcId="{76EB6DD1-1C0C-418B-ADF0-B55A89758F5B}" destId="{420523F0-9415-41AD-A18F-FBD2183E7D43}" srcOrd="0" destOrd="0" presId="urn:microsoft.com/office/officeart/2005/8/layout/vList5"/>
    <dgm:cxn modelId="{860AE603-2217-4A3C-888D-37F78368630E}" type="presParOf" srcId="{420523F0-9415-41AD-A18F-FBD2183E7D43}" destId="{EA141C8A-4E7A-4FD2-A720-A61BB704EC11}" srcOrd="0" destOrd="0" presId="urn:microsoft.com/office/officeart/2005/8/layout/vList5"/>
    <dgm:cxn modelId="{8AC7596A-8DF3-477D-9EAA-79378F45C282}" type="presParOf" srcId="{420523F0-9415-41AD-A18F-FBD2183E7D43}" destId="{BC5459E1-B64F-4E7C-B033-36A8C8C96E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D64E6E-BB9F-4821-AB7F-9CDD5737B6E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4DC7153B-E1E0-40A1-AA22-6C9055687914}">
      <dgm:prSet phldrT="[Texto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CO" dirty="0" smtClean="0"/>
            <a:t>Restablecimiento de derechos</a:t>
          </a:r>
          <a:endParaRPr lang="es-CO" dirty="0"/>
        </a:p>
      </dgm:t>
    </dgm:pt>
    <dgm:pt modelId="{0638D4F6-033B-48BD-ACD7-D9C56694FB18}" type="parTrans" cxnId="{65B5E3F4-8430-4B96-8B54-553F9B16D99B}">
      <dgm:prSet/>
      <dgm:spPr/>
      <dgm:t>
        <a:bodyPr/>
        <a:lstStyle/>
        <a:p>
          <a:endParaRPr lang="es-CO"/>
        </a:p>
      </dgm:t>
    </dgm:pt>
    <dgm:pt modelId="{74A08121-2EBB-4A2E-A354-7FBD954ADC0C}" type="sibTrans" cxnId="{65B5E3F4-8430-4B96-8B54-553F9B16D99B}">
      <dgm:prSet/>
      <dgm:spPr/>
      <dgm:t>
        <a:bodyPr/>
        <a:lstStyle/>
        <a:p>
          <a:endParaRPr lang="es-CO"/>
        </a:p>
      </dgm:t>
    </dgm:pt>
    <dgm:pt modelId="{02901736-85A8-4C4D-9C95-F31EF94F29A1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>
              <a:solidFill>
                <a:schemeClr val="tx1"/>
              </a:solidFill>
            </a:rPr>
            <a:t>Tiempo insuficiente para llevar a cabo el componente terapéutico</a:t>
          </a:r>
        </a:p>
      </dgm:t>
    </dgm:pt>
    <dgm:pt modelId="{F7CD863E-3E10-4E35-A372-4F0EE34A889A}" type="parTrans" cxnId="{BC37FEA2-6C1D-4D50-BD5C-7B1D965B6E7D}">
      <dgm:prSet/>
      <dgm:spPr/>
      <dgm:t>
        <a:bodyPr/>
        <a:lstStyle/>
        <a:p>
          <a:endParaRPr lang="es-CO"/>
        </a:p>
      </dgm:t>
    </dgm:pt>
    <dgm:pt modelId="{5DEA1325-667F-44C9-A035-023A280C4621}" type="sibTrans" cxnId="{BC37FEA2-6C1D-4D50-BD5C-7B1D965B6E7D}">
      <dgm:prSet/>
      <dgm:spPr/>
      <dgm:t>
        <a:bodyPr/>
        <a:lstStyle/>
        <a:p>
          <a:endParaRPr lang="es-CO"/>
        </a:p>
      </dgm:t>
    </dgm:pt>
    <dgm:pt modelId="{C7E8FC25-0371-478F-BF5F-D630B0EAA3E1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>
              <a:solidFill>
                <a:schemeClr val="tx1"/>
              </a:solidFill>
            </a:rPr>
            <a:t>Falta de acompañamiento después del egreso del adolescente por parte del ICBF</a:t>
          </a:r>
        </a:p>
      </dgm:t>
    </dgm:pt>
    <dgm:pt modelId="{21164873-DD0D-4DA4-87FE-0EF1B94F262B}" type="parTrans" cxnId="{8D813CFD-F808-42DB-B4C8-59EF43902F09}">
      <dgm:prSet/>
      <dgm:spPr/>
      <dgm:t>
        <a:bodyPr/>
        <a:lstStyle/>
        <a:p>
          <a:endParaRPr lang="es-CO"/>
        </a:p>
      </dgm:t>
    </dgm:pt>
    <dgm:pt modelId="{34466EA6-6B40-4A5F-A410-0AF24136A4CC}" type="sibTrans" cxnId="{8D813CFD-F808-42DB-B4C8-59EF43902F09}">
      <dgm:prSet/>
      <dgm:spPr/>
      <dgm:t>
        <a:bodyPr/>
        <a:lstStyle/>
        <a:p>
          <a:endParaRPr lang="es-CO"/>
        </a:p>
      </dgm:t>
    </dgm:pt>
    <dgm:pt modelId="{689BA053-FB09-408D-815D-DF3F95792A86}">
      <dgm:prSet phldrT="[Texto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CO" b="1" dirty="0" smtClean="0">
              <a:solidFill>
                <a:schemeClr val="tx1"/>
              </a:solidFill>
            </a:rPr>
            <a:t>Tratamiento</a:t>
          </a:r>
          <a:r>
            <a:rPr lang="es-CO" b="1" baseline="0" dirty="0" smtClean="0">
              <a:solidFill>
                <a:schemeClr val="tx1"/>
              </a:solidFill>
            </a:rPr>
            <a:t> especializado para el consumo de SPA ineficiente</a:t>
          </a:r>
          <a:endParaRPr lang="es-CO" b="1" dirty="0">
            <a:solidFill>
              <a:schemeClr val="tx1"/>
            </a:solidFill>
          </a:endParaRPr>
        </a:p>
      </dgm:t>
    </dgm:pt>
    <dgm:pt modelId="{64641561-7841-42A0-9A29-F397275339CE}" type="parTrans" cxnId="{A32BED4C-9151-4C50-86A1-19521E2737A3}">
      <dgm:prSet/>
      <dgm:spPr/>
      <dgm:t>
        <a:bodyPr/>
        <a:lstStyle/>
        <a:p>
          <a:endParaRPr lang="es-CO"/>
        </a:p>
      </dgm:t>
    </dgm:pt>
    <dgm:pt modelId="{22328116-6124-4127-9C11-81121ADB72A0}" type="sibTrans" cxnId="{A32BED4C-9151-4C50-86A1-19521E2737A3}">
      <dgm:prSet/>
      <dgm:spPr/>
      <dgm:t>
        <a:bodyPr/>
        <a:lstStyle/>
        <a:p>
          <a:endParaRPr lang="es-CO"/>
        </a:p>
      </dgm:t>
    </dgm:pt>
    <dgm:pt modelId="{325B2964-B203-4229-B16F-6B189089EAB5}">
      <dgm:prSet phldrT="[Texto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s-CO" b="1" dirty="0" smtClean="0">
              <a:solidFill>
                <a:schemeClr val="tx1"/>
              </a:solidFill>
            </a:rPr>
            <a:t>Poco acceso a redes de apoyo comunitario y/o institucional</a:t>
          </a:r>
          <a:endParaRPr lang="es-CO" b="1" dirty="0">
            <a:solidFill>
              <a:schemeClr val="tx1"/>
            </a:solidFill>
          </a:endParaRPr>
        </a:p>
      </dgm:t>
    </dgm:pt>
    <dgm:pt modelId="{085A9BC7-9987-4CD8-A170-902C6E281642}" type="parTrans" cxnId="{0BEC1B4A-4C13-4423-B526-FA2CA8859FDB}">
      <dgm:prSet/>
      <dgm:spPr/>
      <dgm:t>
        <a:bodyPr/>
        <a:lstStyle/>
        <a:p>
          <a:endParaRPr lang="es-CO"/>
        </a:p>
      </dgm:t>
    </dgm:pt>
    <dgm:pt modelId="{916D9C3E-4213-4EEB-905C-CF1177F81C9D}" type="sibTrans" cxnId="{0BEC1B4A-4C13-4423-B526-FA2CA8859FDB}">
      <dgm:prSet/>
      <dgm:spPr/>
      <dgm:t>
        <a:bodyPr/>
        <a:lstStyle/>
        <a:p>
          <a:endParaRPr lang="es-CO"/>
        </a:p>
      </dgm:t>
    </dgm:pt>
    <dgm:pt modelId="{9ACCF706-F96F-4090-A175-80804E5210A0}" type="pres">
      <dgm:prSet presAssocID="{CED64E6E-BB9F-4821-AB7F-9CDD5737B6E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B676A2-C953-4A11-9CF3-542CF6887DDD}" type="pres">
      <dgm:prSet presAssocID="{CED64E6E-BB9F-4821-AB7F-9CDD5737B6E0}" presName="matrix" presStyleCnt="0"/>
      <dgm:spPr/>
    </dgm:pt>
    <dgm:pt modelId="{EF40962F-E845-4751-93AB-A79BC4BCB552}" type="pres">
      <dgm:prSet presAssocID="{CED64E6E-BB9F-4821-AB7F-9CDD5737B6E0}" presName="tile1" presStyleLbl="node1" presStyleIdx="0" presStyleCnt="4" custLinFactNeighborX="-1547"/>
      <dgm:spPr/>
      <dgm:t>
        <a:bodyPr/>
        <a:lstStyle/>
        <a:p>
          <a:endParaRPr lang="es-CO"/>
        </a:p>
      </dgm:t>
    </dgm:pt>
    <dgm:pt modelId="{AC430ADE-E65D-47D5-8FE5-A8FB846359D4}" type="pres">
      <dgm:prSet presAssocID="{CED64E6E-BB9F-4821-AB7F-9CDD5737B6E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6490F45-8F80-4786-81A7-FF29A7E2DC3D}" type="pres">
      <dgm:prSet presAssocID="{CED64E6E-BB9F-4821-AB7F-9CDD5737B6E0}" presName="tile2" presStyleLbl="node1" presStyleIdx="1" presStyleCnt="4"/>
      <dgm:spPr/>
      <dgm:t>
        <a:bodyPr/>
        <a:lstStyle/>
        <a:p>
          <a:endParaRPr lang="es-CO"/>
        </a:p>
      </dgm:t>
    </dgm:pt>
    <dgm:pt modelId="{FCEC1827-AB38-4D69-8851-4EEF0D63D0FF}" type="pres">
      <dgm:prSet presAssocID="{CED64E6E-BB9F-4821-AB7F-9CDD5737B6E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A2302A7-C215-40AC-8DF7-C9BEDFE5AC82}" type="pres">
      <dgm:prSet presAssocID="{CED64E6E-BB9F-4821-AB7F-9CDD5737B6E0}" presName="tile3" presStyleLbl="node1" presStyleIdx="2" presStyleCnt="4"/>
      <dgm:spPr/>
      <dgm:t>
        <a:bodyPr/>
        <a:lstStyle/>
        <a:p>
          <a:endParaRPr lang="es-CO"/>
        </a:p>
      </dgm:t>
    </dgm:pt>
    <dgm:pt modelId="{F404B788-B5B1-443A-AF6E-A229FC1C3D7F}" type="pres">
      <dgm:prSet presAssocID="{CED64E6E-BB9F-4821-AB7F-9CDD5737B6E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0712D0A-99C7-4426-A8BE-0A1E930C59E8}" type="pres">
      <dgm:prSet presAssocID="{CED64E6E-BB9F-4821-AB7F-9CDD5737B6E0}" presName="tile4" presStyleLbl="node1" presStyleIdx="3" presStyleCnt="4"/>
      <dgm:spPr/>
      <dgm:t>
        <a:bodyPr/>
        <a:lstStyle/>
        <a:p>
          <a:endParaRPr lang="es-CO"/>
        </a:p>
      </dgm:t>
    </dgm:pt>
    <dgm:pt modelId="{51BD54ED-0ACF-42BE-A283-BE6FAF637DDE}" type="pres">
      <dgm:prSet presAssocID="{CED64E6E-BB9F-4821-AB7F-9CDD5737B6E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BA15F4-A33B-4063-AFC2-5E3192F55F8B}" type="pres">
      <dgm:prSet presAssocID="{CED64E6E-BB9F-4821-AB7F-9CDD5737B6E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BC37FEA2-6C1D-4D50-BD5C-7B1D965B6E7D}" srcId="{4DC7153B-E1E0-40A1-AA22-6C9055687914}" destId="{02901736-85A8-4C4D-9C95-F31EF94F29A1}" srcOrd="0" destOrd="0" parTransId="{F7CD863E-3E10-4E35-A372-4F0EE34A889A}" sibTransId="{5DEA1325-667F-44C9-A035-023A280C4621}"/>
    <dgm:cxn modelId="{D5E65232-0D04-41BD-8D5D-D528DBE0E3D2}" type="presOf" srcId="{325B2964-B203-4229-B16F-6B189089EAB5}" destId="{51BD54ED-0ACF-42BE-A283-BE6FAF637DDE}" srcOrd="1" destOrd="0" presId="urn:microsoft.com/office/officeart/2005/8/layout/matrix1"/>
    <dgm:cxn modelId="{65B5E3F4-8430-4B96-8B54-553F9B16D99B}" srcId="{CED64E6E-BB9F-4821-AB7F-9CDD5737B6E0}" destId="{4DC7153B-E1E0-40A1-AA22-6C9055687914}" srcOrd="0" destOrd="0" parTransId="{0638D4F6-033B-48BD-ACD7-D9C56694FB18}" sibTransId="{74A08121-2EBB-4A2E-A354-7FBD954ADC0C}"/>
    <dgm:cxn modelId="{D46AD49E-E74B-47C6-9635-0E865EA48F74}" type="presOf" srcId="{4DC7153B-E1E0-40A1-AA22-6C9055687914}" destId="{3DBA15F4-A33B-4063-AFC2-5E3192F55F8B}" srcOrd="0" destOrd="0" presId="urn:microsoft.com/office/officeart/2005/8/layout/matrix1"/>
    <dgm:cxn modelId="{0BEC1B4A-4C13-4423-B526-FA2CA8859FDB}" srcId="{4DC7153B-E1E0-40A1-AA22-6C9055687914}" destId="{325B2964-B203-4229-B16F-6B189089EAB5}" srcOrd="3" destOrd="0" parTransId="{085A9BC7-9987-4CD8-A170-902C6E281642}" sibTransId="{916D9C3E-4213-4EEB-905C-CF1177F81C9D}"/>
    <dgm:cxn modelId="{A32BED4C-9151-4C50-86A1-19521E2737A3}" srcId="{4DC7153B-E1E0-40A1-AA22-6C9055687914}" destId="{689BA053-FB09-408D-815D-DF3F95792A86}" srcOrd="2" destOrd="0" parTransId="{64641561-7841-42A0-9A29-F397275339CE}" sibTransId="{22328116-6124-4127-9C11-81121ADB72A0}"/>
    <dgm:cxn modelId="{139C3EBA-4587-4633-9011-278C48E84842}" type="presOf" srcId="{02901736-85A8-4C4D-9C95-F31EF94F29A1}" destId="{AC430ADE-E65D-47D5-8FE5-A8FB846359D4}" srcOrd="1" destOrd="0" presId="urn:microsoft.com/office/officeart/2005/8/layout/matrix1"/>
    <dgm:cxn modelId="{FB2070BC-1584-445B-95D8-A37BA773F7F4}" type="presOf" srcId="{689BA053-FB09-408D-815D-DF3F95792A86}" destId="{FA2302A7-C215-40AC-8DF7-C9BEDFE5AC82}" srcOrd="0" destOrd="0" presId="urn:microsoft.com/office/officeart/2005/8/layout/matrix1"/>
    <dgm:cxn modelId="{9C53702C-6E65-4CB0-B2AB-56DEA148D390}" type="presOf" srcId="{C7E8FC25-0371-478F-BF5F-D630B0EAA3E1}" destId="{C6490F45-8F80-4786-81A7-FF29A7E2DC3D}" srcOrd="0" destOrd="0" presId="urn:microsoft.com/office/officeart/2005/8/layout/matrix1"/>
    <dgm:cxn modelId="{6FC052DC-2FFA-4D91-8AEF-186A8FA17CF2}" type="presOf" srcId="{CED64E6E-BB9F-4821-AB7F-9CDD5737B6E0}" destId="{9ACCF706-F96F-4090-A175-80804E5210A0}" srcOrd="0" destOrd="0" presId="urn:microsoft.com/office/officeart/2005/8/layout/matrix1"/>
    <dgm:cxn modelId="{F3CA7B7D-B9BF-484C-B756-02CFE9BAD4E1}" type="presOf" srcId="{02901736-85A8-4C4D-9C95-F31EF94F29A1}" destId="{EF40962F-E845-4751-93AB-A79BC4BCB552}" srcOrd="0" destOrd="0" presId="urn:microsoft.com/office/officeart/2005/8/layout/matrix1"/>
    <dgm:cxn modelId="{4573BB1B-22D6-41C3-85C9-82C7B55EA170}" type="presOf" srcId="{325B2964-B203-4229-B16F-6B189089EAB5}" destId="{50712D0A-99C7-4426-A8BE-0A1E930C59E8}" srcOrd="0" destOrd="0" presId="urn:microsoft.com/office/officeart/2005/8/layout/matrix1"/>
    <dgm:cxn modelId="{8D813CFD-F808-42DB-B4C8-59EF43902F09}" srcId="{4DC7153B-E1E0-40A1-AA22-6C9055687914}" destId="{C7E8FC25-0371-478F-BF5F-D630B0EAA3E1}" srcOrd="1" destOrd="0" parTransId="{21164873-DD0D-4DA4-87FE-0EF1B94F262B}" sibTransId="{34466EA6-6B40-4A5F-A410-0AF24136A4CC}"/>
    <dgm:cxn modelId="{F163BF93-1FF8-4CA1-966D-CA6E02929560}" type="presOf" srcId="{C7E8FC25-0371-478F-BF5F-D630B0EAA3E1}" destId="{FCEC1827-AB38-4D69-8851-4EEF0D63D0FF}" srcOrd="1" destOrd="0" presId="urn:microsoft.com/office/officeart/2005/8/layout/matrix1"/>
    <dgm:cxn modelId="{90D56F2F-09C6-4001-940C-C4AD4E00A97C}" type="presOf" srcId="{689BA053-FB09-408D-815D-DF3F95792A86}" destId="{F404B788-B5B1-443A-AF6E-A229FC1C3D7F}" srcOrd="1" destOrd="0" presId="urn:microsoft.com/office/officeart/2005/8/layout/matrix1"/>
    <dgm:cxn modelId="{009F7080-D392-4CAB-82DB-42F8CFF79E05}" type="presParOf" srcId="{9ACCF706-F96F-4090-A175-80804E5210A0}" destId="{2DB676A2-C953-4A11-9CF3-542CF6887DDD}" srcOrd="0" destOrd="0" presId="urn:microsoft.com/office/officeart/2005/8/layout/matrix1"/>
    <dgm:cxn modelId="{9DC48B0C-01F4-4AC9-BE06-18E16BA51C9C}" type="presParOf" srcId="{2DB676A2-C953-4A11-9CF3-542CF6887DDD}" destId="{EF40962F-E845-4751-93AB-A79BC4BCB552}" srcOrd="0" destOrd="0" presId="urn:microsoft.com/office/officeart/2005/8/layout/matrix1"/>
    <dgm:cxn modelId="{7B275184-D7C4-4E00-BA3B-943E833DC39A}" type="presParOf" srcId="{2DB676A2-C953-4A11-9CF3-542CF6887DDD}" destId="{AC430ADE-E65D-47D5-8FE5-A8FB846359D4}" srcOrd="1" destOrd="0" presId="urn:microsoft.com/office/officeart/2005/8/layout/matrix1"/>
    <dgm:cxn modelId="{B03D52CE-A9A9-44D7-ACC3-15EC48F9E564}" type="presParOf" srcId="{2DB676A2-C953-4A11-9CF3-542CF6887DDD}" destId="{C6490F45-8F80-4786-81A7-FF29A7E2DC3D}" srcOrd="2" destOrd="0" presId="urn:microsoft.com/office/officeart/2005/8/layout/matrix1"/>
    <dgm:cxn modelId="{B5C550E4-8AB3-4400-866E-BBB56B130D55}" type="presParOf" srcId="{2DB676A2-C953-4A11-9CF3-542CF6887DDD}" destId="{FCEC1827-AB38-4D69-8851-4EEF0D63D0FF}" srcOrd="3" destOrd="0" presId="urn:microsoft.com/office/officeart/2005/8/layout/matrix1"/>
    <dgm:cxn modelId="{3BEF8D9C-1CA8-4EC4-9171-AD48835398C1}" type="presParOf" srcId="{2DB676A2-C953-4A11-9CF3-542CF6887DDD}" destId="{FA2302A7-C215-40AC-8DF7-C9BEDFE5AC82}" srcOrd="4" destOrd="0" presId="urn:microsoft.com/office/officeart/2005/8/layout/matrix1"/>
    <dgm:cxn modelId="{6D02B86B-A999-4E6C-BD90-A0CB86521B05}" type="presParOf" srcId="{2DB676A2-C953-4A11-9CF3-542CF6887DDD}" destId="{F404B788-B5B1-443A-AF6E-A229FC1C3D7F}" srcOrd="5" destOrd="0" presId="urn:microsoft.com/office/officeart/2005/8/layout/matrix1"/>
    <dgm:cxn modelId="{A5E781A6-9A36-44A4-B89F-6208C79F4873}" type="presParOf" srcId="{2DB676A2-C953-4A11-9CF3-542CF6887DDD}" destId="{50712D0A-99C7-4426-A8BE-0A1E930C59E8}" srcOrd="6" destOrd="0" presId="urn:microsoft.com/office/officeart/2005/8/layout/matrix1"/>
    <dgm:cxn modelId="{F988F2A4-7647-4821-BFB1-025C222F4ECC}" type="presParOf" srcId="{2DB676A2-C953-4A11-9CF3-542CF6887DDD}" destId="{51BD54ED-0ACF-42BE-A283-BE6FAF637DDE}" srcOrd="7" destOrd="0" presId="urn:microsoft.com/office/officeart/2005/8/layout/matrix1"/>
    <dgm:cxn modelId="{0DDB7171-D1CA-4211-BAB3-024AF3777692}" type="presParOf" srcId="{9ACCF706-F96F-4090-A175-80804E5210A0}" destId="{3DBA15F4-A33B-4063-AFC2-5E3192F55F8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9C730E-3D75-4DB1-86A8-FA346D0529F7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C7C63877-F8ED-439B-839A-4D1949D8CA56}" type="pres">
      <dgm:prSet presAssocID="{1A9C730E-3D75-4DB1-86A8-FA346D0529F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</dgm:ptLst>
  <dgm:cxnLst>
    <dgm:cxn modelId="{E1B6C162-4AAB-4C01-8A4A-B45ABD80280B}" type="presOf" srcId="{1A9C730E-3D75-4DB1-86A8-FA346D0529F7}" destId="{C7C63877-F8ED-439B-839A-4D1949D8CA56}" srcOrd="0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EF1BA9-C762-4BFF-A36D-7335779952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9E953D9-6F0A-409A-92BC-DEAAD21F6FBA}">
      <dgm:prSet phldrT="[Tex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Factores de riesgo personal</a:t>
          </a:r>
          <a:endParaRPr lang="es-CO" dirty="0">
            <a:solidFill>
              <a:schemeClr val="tx1"/>
            </a:solidFill>
          </a:endParaRPr>
        </a:p>
      </dgm:t>
    </dgm:pt>
    <dgm:pt modelId="{7CB8A65D-338F-401F-A94F-B2834E25C91F}" type="parTrans" cxnId="{E5E8E2A4-90BD-412A-911E-0EDECB7B1C8D}">
      <dgm:prSet/>
      <dgm:spPr/>
      <dgm:t>
        <a:bodyPr/>
        <a:lstStyle/>
        <a:p>
          <a:endParaRPr lang="es-CO"/>
        </a:p>
      </dgm:t>
    </dgm:pt>
    <dgm:pt modelId="{349A7041-B716-40FC-9CC0-6DF3DE730BD9}" type="sibTrans" cxnId="{E5E8E2A4-90BD-412A-911E-0EDECB7B1C8D}">
      <dgm:prSet/>
      <dgm:spPr/>
      <dgm:t>
        <a:bodyPr/>
        <a:lstStyle/>
        <a:p>
          <a:endParaRPr lang="es-CO"/>
        </a:p>
      </dgm:t>
    </dgm:pt>
    <dgm:pt modelId="{3124C832-2E85-4C9F-AA2F-B4FDB15B0E6B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* Problemas físicos y/o de salud.</a:t>
          </a:r>
        </a:p>
        <a:p>
          <a:r>
            <a:rPr lang="es-CO" sz="1200" dirty="0" smtClean="0">
              <a:solidFill>
                <a:schemeClr val="tx1"/>
              </a:solidFill>
            </a:rPr>
            <a:t>* Vulneración de derechos.</a:t>
          </a:r>
        </a:p>
      </dgm:t>
    </dgm:pt>
    <dgm:pt modelId="{BB520F4F-FA03-42CC-B376-2EAC659CA53A}" type="parTrans" cxnId="{F580967B-3ACD-48E0-BC64-E5C5500FE665}">
      <dgm:prSet/>
      <dgm:spPr/>
      <dgm:t>
        <a:bodyPr/>
        <a:lstStyle/>
        <a:p>
          <a:endParaRPr lang="es-CO"/>
        </a:p>
      </dgm:t>
    </dgm:pt>
    <dgm:pt modelId="{B5DB511B-979C-4725-AA7A-5EA2C366BCB2}" type="sibTrans" cxnId="{F580967B-3ACD-48E0-BC64-E5C5500FE665}">
      <dgm:prSet/>
      <dgm:spPr/>
      <dgm:t>
        <a:bodyPr/>
        <a:lstStyle/>
        <a:p>
          <a:endParaRPr lang="es-CO"/>
        </a:p>
      </dgm:t>
    </dgm:pt>
    <dgm:pt modelId="{510A45B1-8132-4E54-A717-EB6EE8D48B8A}">
      <dgm:prSet phldrT="[Tex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Consumo de sustancias psicoactivas.</a:t>
          </a:r>
          <a:endParaRPr lang="es-CO" dirty="0">
            <a:solidFill>
              <a:schemeClr val="tx1"/>
            </a:solidFill>
          </a:endParaRPr>
        </a:p>
      </dgm:t>
    </dgm:pt>
    <dgm:pt modelId="{6287CEC9-E417-456C-B7C9-30C9F40498C7}" type="parTrans" cxnId="{08DC6D7F-63A1-4ACF-A46C-1BB9C4C8F446}">
      <dgm:prSet/>
      <dgm:spPr/>
      <dgm:t>
        <a:bodyPr/>
        <a:lstStyle/>
        <a:p>
          <a:endParaRPr lang="es-CO"/>
        </a:p>
      </dgm:t>
    </dgm:pt>
    <dgm:pt modelId="{4FF342B8-E032-476F-949C-DF437ACB58BF}" type="sibTrans" cxnId="{08DC6D7F-63A1-4ACF-A46C-1BB9C4C8F446}">
      <dgm:prSet/>
      <dgm:spPr/>
      <dgm:t>
        <a:bodyPr/>
        <a:lstStyle/>
        <a:p>
          <a:endParaRPr lang="es-CO"/>
        </a:p>
      </dgm:t>
    </dgm:pt>
    <dgm:pt modelId="{9F97AE83-3E18-4299-AF2A-6B9F6D093923}" type="pres">
      <dgm:prSet presAssocID="{4AEF1BA9-C762-4BFF-A36D-73357799521B}" presName="CompostProcess" presStyleCnt="0">
        <dgm:presLayoutVars>
          <dgm:dir/>
          <dgm:resizeHandles val="exact"/>
        </dgm:presLayoutVars>
      </dgm:prSet>
      <dgm:spPr/>
    </dgm:pt>
    <dgm:pt modelId="{7CC9F025-E355-4FEB-9924-940A78FDCC65}" type="pres">
      <dgm:prSet presAssocID="{4AEF1BA9-C762-4BFF-A36D-73357799521B}" presName="arrow" presStyleLbl="bgShp" presStyleIdx="0" presStyleCnt="1"/>
      <dgm:spPr/>
    </dgm:pt>
    <dgm:pt modelId="{164C0D1C-2710-49A6-871F-D03B3291778C}" type="pres">
      <dgm:prSet presAssocID="{4AEF1BA9-C762-4BFF-A36D-73357799521B}" presName="linearProcess" presStyleCnt="0"/>
      <dgm:spPr/>
    </dgm:pt>
    <dgm:pt modelId="{E006D0A4-84B5-448B-B4D7-47C8A0BCB396}" type="pres">
      <dgm:prSet presAssocID="{C9E953D9-6F0A-409A-92BC-DEAAD21F6FB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64B3A97-8173-4DA1-9979-AEF46501F30C}" type="pres">
      <dgm:prSet presAssocID="{349A7041-B716-40FC-9CC0-6DF3DE730BD9}" presName="sibTrans" presStyleCnt="0"/>
      <dgm:spPr/>
    </dgm:pt>
    <dgm:pt modelId="{AAEDCA39-7327-4D08-8B75-78784347840A}" type="pres">
      <dgm:prSet presAssocID="{3124C832-2E85-4C9F-AA2F-B4FDB15B0E6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E88BF7-43C8-47A9-9115-F846D3077CEB}" type="pres">
      <dgm:prSet presAssocID="{B5DB511B-979C-4725-AA7A-5EA2C366BCB2}" presName="sibTrans" presStyleCnt="0"/>
      <dgm:spPr/>
    </dgm:pt>
    <dgm:pt modelId="{4176E965-5D06-4EF5-8964-827C6B889404}" type="pres">
      <dgm:prSet presAssocID="{510A45B1-8132-4E54-A717-EB6EE8D48B8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A3E263E-8B1F-4483-B6B0-73C05F9D6446}" type="presOf" srcId="{C9E953D9-6F0A-409A-92BC-DEAAD21F6FBA}" destId="{E006D0A4-84B5-448B-B4D7-47C8A0BCB396}" srcOrd="0" destOrd="0" presId="urn:microsoft.com/office/officeart/2005/8/layout/hProcess9"/>
    <dgm:cxn modelId="{7F86630B-CEA0-4FFF-8656-8E45D2604A51}" type="presOf" srcId="{3124C832-2E85-4C9F-AA2F-B4FDB15B0E6B}" destId="{AAEDCA39-7327-4D08-8B75-78784347840A}" srcOrd="0" destOrd="0" presId="urn:microsoft.com/office/officeart/2005/8/layout/hProcess9"/>
    <dgm:cxn modelId="{A5DA559F-93B0-4309-992E-7EBFA3A96DA3}" type="presOf" srcId="{510A45B1-8132-4E54-A717-EB6EE8D48B8A}" destId="{4176E965-5D06-4EF5-8964-827C6B889404}" srcOrd="0" destOrd="0" presId="urn:microsoft.com/office/officeart/2005/8/layout/hProcess9"/>
    <dgm:cxn modelId="{E5E8E2A4-90BD-412A-911E-0EDECB7B1C8D}" srcId="{4AEF1BA9-C762-4BFF-A36D-73357799521B}" destId="{C9E953D9-6F0A-409A-92BC-DEAAD21F6FBA}" srcOrd="0" destOrd="0" parTransId="{7CB8A65D-338F-401F-A94F-B2834E25C91F}" sibTransId="{349A7041-B716-40FC-9CC0-6DF3DE730BD9}"/>
    <dgm:cxn modelId="{F580967B-3ACD-48E0-BC64-E5C5500FE665}" srcId="{4AEF1BA9-C762-4BFF-A36D-73357799521B}" destId="{3124C832-2E85-4C9F-AA2F-B4FDB15B0E6B}" srcOrd="1" destOrd="0" parTransId="{BB520F4F-FA03-42CC-B376-2EAC659CA53A}" sibTransId="{B5DB511B-979C-4725-AA7A-5EA2C366BCB2}"/>
    <dgm:cxn modelId="{08DC6D7F-63A1-4ACF-A46C-1BB9C4C8F446}" srcId="{4AEF1BA9-C762-4BFF-A36D-73357799521B}" destId="{510A45B1-8132-4E54-A717-EB6EE8D48B8A}" srcOrd="2" destOrd="0" parTransId="{6287CEC9-E417-456C-B7C9-30C9F40498C7}" sibTransId="{4FF342B8-E032-476F-949C-DF437ACB58BF}"/>
    <dgm:cxn modelId="{D110F7BD-83F7-42AE-9851-B15976276519}" type="presOf" srcId="{4AEF1BA9-C762-4BFF-A36D-73357799521B}" destId="{9F97AE83-3E18-4299-AF2A-6B9F6D093923}" srcOrd="0" destOrd="0" presId="urn:microsoft.com/office/officeart/2005/8/layout/hProcess9"/>
    <dgm:cxn modelId="{5E4393DB-5305-474A-95A0-451F07F2AD0D}" type="presParOf" srcId="{9F97AE83-3E18-4299-AF2A-6B9F6D093923}" destId="{7CC9F025-E355-4FEB-9924-940A78FDCC65}" srcOrd="0" destOrd="0" presId="urn:microsoft.com/office/officeart/2005/8/layout/hProcess9"/>
    <dgm:cxn modelId="{58201A26-8C84-4310-AB22-26B9FB3F6733}" type="presParOf" srcId="{9F97AE83-3E18-4299-AF2A-6B9F6D093923}" destId="{164C0D1C-2710-49A6-871F-D03B3291778C}" srcOrd="1" destOrd="0" presId="urn:microsoft.com/office/officeart/2005/8/layout/hProcess9"/>
    <dgm:cxn modelId="{6AE59654-9D3F-4F08-8B8B-6463B64C2A41}" type="presParOf" srcId="{164C0D1C-2710-49A6-871F-D03B3291778C}" destId="{E006D0A4-84B5-448B-B4D7-47C8A0BCB396}" srcOrd="0" destOrd="0" presId="urn:microsoft.com/office/officeart/2005/8/layout/hProcess9"/>
    <dgm:cxn modelId="{B2118EEC-E775-4A25-8E4E-72137CE33047}" type="presParOf" srcId="{164C0D1C-2710-49A6-871F-D03B3291778C}" destId="{C64B3A97-8173-4DA1-9979-AEF46501F30C}" srcOrd="1" destOrd="0" presId="urn:microsoft.com/office/officeart/2005/8/layout/hProcess9"/>
    <dgm:cxn modelId="{733EF17E-83EB-4A83-B93C-7EA56AC4B3D8}" type="presParOf" srcId="{164C0D1C-2710-49A6-871F-D03B3291778C}" destId="{AAEDCA39-7327-4D08-8B75-78784347840A}" srcOrd="2" destOrd="0" presId="urn:microsoft.com/office/officeart/2005/8/layout/hProcess9"/>
    <dgm:cxn modelId="{7129E219-6632-4421-97A6-F39C34B7C92C}" type="presParOf" srcId="{164C0D1C-2710-49A6-871F-D03B3291778C}" destId="{49E88BF7-43C8-47A9-9115-F846D3077CEB}" srcOrd="3" destOrd="0" presId="urn:microsoft.com/office/officeart/2005/8/layout/hProcess9"/>
    <dgm:cxn modelId="{F6BAE299-53C3-4FC5-A2A7-380C26CBB6BA}" type="presParOf" srcId="{164C0D1C-2710-49A6-871F-D03B3291778C}" destId="{4176E965-5D06-4EF5-8964-827C6B88940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232AC9-2F23-4C61-A93F-FFDFFBDD725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66E8354-1483-451D-8DA8-100C84B872A1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Factores de riesgo familiar</a:t>
          </a:r>
          <a:endParaRPr lang="es-CO" sz="1200" dirty="0">
            <a:solidFill>
              <a:schemeClr val="tx1"/>
            </a:solidFill>
          </a:endParaRPr>
        </a:p>
      </dgm:t>
    </dgm:pt>
    <dgm:pt modelId="{2FCEBB1E-B34C-4A51-9483-6B15E32ECF50}" type="parTrans" cxnId="{02F8406E-53A9-4AE3-B592-6964F93CDF28}">
      <dgm:prSet/>
      <dgm:spPr/>
      <dgm:t>
        <a:bodyPr/>
        <a:lstStyle/>
        <a:p>
          <a:endParaRPr lang="es-CO"/>
        </a:p>
      </dgm:t>
    </dgm:pt>
    <dgm:pt modelId="{1FCF0D91-8AF6-4B78-8B13-4CCE320C688B}" type="sibTrans" cxnId="{02F8406E-53A9-4AE3-B592-6964F93CDF28}">
      <dgm:prSet/>
      <dgm:spPr/>
      <dgm:t>
        <a:bodyPr/>
        <a:lstStyle/>
        <a:p>
          <a:endParaRPr lang="es-CO"/>
        </a:p>
      </dgm:t>
    </dgm:pt>
    <dgm:pt modelId="{5A7FA481-6B55-4A77-8839-EBD167E1E769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CO" sz="1200" dirty="0" smtClean="0"/>
        </a:p>
        <a:p>
          <a:r>
            <a:rPr lang="es-CO" sz="1200" dirty="0" smtClean="0">
              <a:solidFill>
                <a:schemeClr val="tx1"/>
              </a:solidFill>
            </a:rPr>
            <a:t>*Dinámica familiar conflictiva  y/o inestable</a:t>
          </a:r>
        </a:p>
        <a:p>
          <a:r>
            <a:rPr lang="es-CO" sz="1200" dirty="0" smtClean="0">
              <a:solidFill>
                <a:schemeClr val="tx1"/>
              </a:solidFill>
            </a:rPr>
            <a:t>*Problemas físicos y/o de salud</a:t>
          </a:r>
        </a:p>
        <a:p>
          <a:endParaRPr lang="es-CO" sz="900" dirty="0"/>
        </a:p>
      </dgm:t>
    </dgm:pt>
    <dgm:pt modelId="{2EF6411F-7DDE-4A54-AE77-34A0C21120A9}" type="parTrans" cxnId="{FFF1C52E-E825-41B9-9A45-426AEC8195F7}">
      <dgm:prSet/>
      <dgm:spPr/>
      <dgm:t>
        <a:bodyPr/>
        <a:lstStyle/>
        <a:p>
          <a:endParaRPr lang="es-CO"/>
        </a:p>
      </dgm:t>
    </dgm:pt>
    <dgm:pt modelId="{196DD225-4B07-4727-B6D1-736DB0442951}" type="sibTrans" cxnId="{FFF1C52E-E825-41B9-9A45-426AEC8195F7}">
      <dgm:prSet/>
      <dgm:spPr/>
      <dgm:t>
        <a:bodyPr/>
        <a:lstStyle/>
        <a:p>
          <a:endParaRPr lang="es-CO"/>
        </a:p>
      </dgm:t>
    </dgm:pt>
    <dgm:pt modelId="{BD7DCCAD-F606-4170-B6AD-277DCAF79F36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Falta de normas de comportamiento claramente establecidas</a:t>
          </a:r>
          <a:endParaRPr lang="es-CO" sz="1200" dirty="0">
            <a:solidFill>
              <a:schemeClr val="tx1"/>
            </a:solidFill>
          </a:endParaRPr>
        </a:p>
      </dgm:t>
    </dgm:pt>
    <dgm:pt modelId="{8B138724-187A-4B8C-BD65-457E6C9E73E0}" type="parTrans" cxnId="{46D884CB-7EF4-403F-999D-DF2BFE08F4A1}">
      <dgm:prSet/>
      <dgm:spPr/>
      <dgm:t>
        <a:bodyPr/>
        <a:lstStyle/>
        <a:p>
          <a:endParaRPr lang="es-CO"/>
        </a:p>
      </dgm:t>
    </dgm:pt>
    <dgm:pt modelId="{FFF85865-114E-46D5-B35B-588E25F7FFF3}" type="sibTrans" cxnId="{46D884CB-7EF4-403F-999D-DF2BFE08F4A1}">
      <dgm:prSet/>
      <dgm:spPr/>
      <dgm:t>
        <a:bodyPr/>
        <a:lstStyle/>
        <a:p>
          <a:endParaRPr lang="es-CO"/>
        </a:p>
      </dgm:t>
    </dgm:pt>
    <dgm:pt modelId="{1F61A646-F69A-4F5F-84BA-572646E35CE0}" type="pres">
      <dgm:prSet presAssocID="{A6232AC9-2F23-4C61-A93F-FFDFFBDD7255}" presName="CompostProcess" presStyleCnt="0">
        <dgm:presLayoutVars>
          <dgm:dir/>
          <dgm:resizeHandles val="exact"/>
        </dgm:presLayoutVars>
      </dgm:prSet>
      <dgm:spPr/>
    </dgm:pt>
    <dgm:pt modelId="{F3A4A13B-AD08-48B6-9673-176D272A5229}" type="pres">
      <dgm:prSet presAssocID="{A6232AC9-2F23-4C61-A93F-FFDFFBDD7255}" presName="arrow" presStyleLbl="bgShp" presStyleIdx="0" presStyleCnt="1" custScaleX="96458" custLinFactNeighborX="-1987"/>
      <dgm:spPr/>
    </dgm:pt>
    <dgm:pt modelId="{744F5846-4FD0-49ED-8396-98AF98C8E312}" type="pres">
      <dgm:prSet presAssocID="{A6232AC9-2F23-4C61-A93F-FFDFFBDD7255}" presName="linearProcess" presStyleCnt="0"/>
      <dgm:spPr/>
    </dgm:pt>
    <dgm:pt modelId="{ECDFA636-6404-4F55-BDA2-21EBF925764B}" type="pres">
      <dgm:prSet presAssocID="{366E8354-1483-451D-8DA8-100C84B872A1}" presName="textNode" presStyleLbl="node1" presStyleIdx="0" presStyleCnt="3" custScaleX="61434" custScaleY="90540" custLinFactX="-7987" custLinFactNeighborX="-100000" custLinFactNeighborY="-1590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5EE9B4-5D62-42E8-9FEC-59782BB1F181}" type="pres">
      <dgm:prSet presAssocID="{1FCF0D91-8AF6-4B78-8B13-4CCE320C688B}" presName="sibTrans" presStyleCnt="0"/>
      <dgm:spPr/>
    </dgm:pt>
    <dgm:pt modelId="{BEF48580-269D-4A61-A8B5-F2CD2E3F9D0D}" type="pres">
      <dgm:prSet presAssocID="{5A7FA481-6B55-4A77-8839-EBD167E1E769}" presName="textNode" presStyleLbl="node1" presStyleIdx="1" presStyleCnt="3" custScaleX="75710" custScaleY="147722" custLinFactNeighborX="-74961" custLinFactNeighborY="-1369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39746FC-5977-4492-9556-D3CADD581A81}" type="pres">
      <dgm:prSet presAssocID="{196DD225-4B07-4727-B6D1-736DB0442951}" presName="sibTrans" presStyleCnt="0"/>
      <dgm:spPr/>
    </dgm:pt>
    <dgm:pt modelId="{E943DF15-7824-46A4-BB48-4974E5D964FC}" type="pres">
      <dgm:prSet presAssocID="{BD7DCCAD-F606-4170-B6AD-277DCAF79F36}" presName="textNode" presStyleLbl="node1" presStyleIdx="2" presStyleCnt="3" custScaleX="62281" custScaleY="102687" custLinFactX="-3869" custLinFactNeighborX="-100000" custLinFactNeighborY="-1234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5B4E8AA-8806-4201-8823-80AE34770F7E}" type="presOf" srcId="{366E8354-1483-451D-8DA8-100C84B872A1}" destId="{ECDFA636-6404-4F55-BDA2-21EBF925764B}" srcOrd="0" destOrd="0" presId="urn:microsoft.com/office/officeart/2005/8/layout/hProcess9"/>
    <dgm:cxn modelId="{FFF1C52E-E825-41B9-9A45-426AEC8195F7}" srcId="{A6232AC9-2F23-4C61-A93F-FFDFFBDD7255}" destId="{5A7FA481-6B55-4A77-8839-EBD167E1E769}" srcOrd="1" destOrd="0" parTransId="{2EF6411F-7DDE-4A54-AE77-34A0C21120A9}" sibTransId="{196DD225-4B07-4727-B6D1-736DB0442951}"/>
    <dgm:cxn modelId="{B470A3EB-063D-4D36-9536-6A0BD7EA3AEE}" type="presOf" srcId="{BD7DCCAD-F606-4170-B6AD-277DCAF79F36}" destId="{E943DF15-7824-46A4-BB48-4974E5D964FC}" srcOrd="0" destOrd="0" presId="urn:microsoft.com/office/officeart/2005/8/layout/hProcess9"/>
    <dgm:cxn modelId="{46D884CB-7EF4-403F-999D-DF2BFE08F4A1}" srcId="{A6232AC9-2F23-4C61-A93F-FFDFFBDD7255}" destId="{BD7DCCAD-F606-4170-B6AD-277DCAF79F36}" srcOrd="2" destOrd="0" parTransId="{8B138724-187A-4B8C-BD65-457E6C9E73E0}" sibTransId="{FFF85865-114E-46D5-B35B-588E25F7FFF3}"/>
    <dgm:cxn modelId="{1F53CCCB-0161-43F7-AA8E-EA28942E0B6B}" type="presOf" srcId="{A6232AC9-2F23-4C61-A93F-FFDFFBDD7255}" destId="{1F61A646-F69A-4F5F-84BA-572646E35CE0}" srcOrd="0" destOrd="0" presId="urn:microsoft.com/office/officeart/2005/8/layout/hProcess9"/>
    <dgm:cxn modelId="{02F8406E-53A9-4AE3-B592-6964F93CDF28}" srcId="{A6232AC9-2F23-4C61-A93F-FFDFFBDD7255}" destId="{366E8354-1483-451D-8DA8-100C84B872A1}" srcOrd="0" destOrd="0" parTransId="{2FCEBB1E-B34C-4A51-9483-6B15E32ECF50}" sibTransId="{1FCF0D91-8AF6-4B78-8B13-4CCE320C688B}"/>
    <dgm:cxn modelId="{3BFC9BE1-D09B-4170-A359-B66B9A6541A3}" type="presOf" srcId="{5A7FA481-6B55-4A77-8839-EBD167E1E769}" destId="{BEF48580-269D-4A61-A8B5-F2CD2E3F9D0D}" srcOrd="0" destOrd="0" presId="urn:microsoft.com/office/officeart/2005/8/layout/hProcess9"/>
    <dgm:cxn modelId="{F2E1223C-D32B-4E2A-8040-DB6FCE929489}" type="presParOf" srcId="{1F61A646-F69A-4F5F-84BA-572646E35CE0}" destId="{F3A4A13B-AD08-48B6-9673-176D272A5229}" srcOrd="0" destOrd="0" presId="urn:microsoft.com/office/officeart/2005/8/layout/hProcess9"/>
    <dgm:cxn modelId="{0CE67288-9FAE-4914-AA98-48720554C9F3}" type="presParOf" srcId="{1F61A646-F69A-4F5F-84BA-572646E35CE0}" destId="{744F5846-4FD0-49ED-8396-98AF98C8E312}" srcOrd="1" destOrd="0" presId="urn:microsoft.com/office/officeart/2005/8/layout/hProcess9"/>
    <dgm:cxn modelId="{F3757412-81F4-475E-82D9-A97B4D16038F}" type="presParOf" srcId="{744F5846-4FD0-49ED-8396-98AF98C8E312}" destId="{ECDFA636-6404-4F55-BDA2-21EBF925764B}" srcOrd="0" destOrd="0" presId="urn:microsoft.com/office/officeart/2005/8/layout/hProcess9"/>
    <dgm:cxn modelId="{82732A54-955A-4CD0-A232-DFD93CB75B98}" type="presParOf" srcId="{744F5846-4FD0-49ED-8396-98AF98C8E312}" destId="{B25EE9B4-5D62-42E8-9FEC-59782BB1F181}" srcOrd="1" destOrd="0" presId="urn:microsoft.com/office/officeart/2005/8/layout/hProcess9"/>
    <dgm:cxn modelId="{CC5FBCE9-F750-47B5-B329-4AAF47987B8D}" type="presParOf" srcId="{744F5846-4FD0-49ED-8396-98AF98C8E312}" destId="{BEF48580-269D-4A61-A8B5-F2CD2E3F9D0D}" srcOrd="2" destOrd="0" presId="urn:microsoft.com/office/officeart/2005/8/layout/hProcess9"/>
    <dgm:cxn modelId="{627CF680-9A0E-41A1-8BA9-CF0127F14560}" type="presParOf" srcId="{744F5846-4FD0-49ED-8396-98AF98C8E312}" destId="{F39746FC-5977-4492-9556-D3CADD581A81}" srcOrd="3" destOrd="0" presId="urn:microsoft.com/office/officeart/2005/8/layout/hProcess9"/>
    <dgm:cxn modelId="{057DA0FE-BE7F-4D19-B89C-FF74AA3EB6FC}" type="presParOf" srcId="{744F5846-4FD0-49ED-8396-98AF98C8E312}" destId="{E943DF15-7824-46A4-BB48-4974E5D964F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FE648F-82DF-4C01-9FC3-C203579FEE1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C0255DE-A8FC-4751-9448-AF5232C21716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Factores de riesgo socio-económicos</a:t>
          </a:r>
          <a:endParaRPr lang="es-CO" sz="1200" dirty="0">
            <a:solidFill>
              <a:schemeClr val="tx1"/>
            </a:solidFill>
          </a:endParaRPr>
        </a:p>
      </dgm:t>
    </dgm:pt>
    <dgm:pt modelId="{E7784D5E-5078-408A-9D4C-DA5F6B28155A}" type="parTrans" cxnId="{28AB9CF9-79F2-47E3-81A0-5C3CC0A0FB63}">
      <dgm:prSet/>
      <dgm:spPr/>
      <dgm:t>
        <a:bodyPr/>
        <a:lstStyle/>
        <a:p>
          <a:endParaRPr lang="es-CO"/>
        </a:p>
      </dgm:t>
    </dgm:pt>
    <dgm:pt modelId="{D88114D2-9E7B-4462-8C66-CDF062B844F9}" type="sibTrans" cxnId="{28AB9CF9-79F2-47E3-81A0-5C3CC0A0FB63}">
      <dgm:prSet/>
      <dgm:spPr/>
      <dgm:t>
        <a:bodyPr/>
        <a:lstStyle/>
        <a:p>
          <a:endParaRPr lang="es-CO"/>
        </a:p>
      </dgm:t>
    </dgm:pt>
    <dgm:pt modelId="{A843ACB3-FF61-4AAB-8299-0CA4BDDFDD90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CO" sz="1200" dirty="0" smtClean="0">
              <a:solidFill>
                <a:schemeClr val="tx1"/>
              </a:solidFill>
            </a:rPr>
            <a:t>Desventajas sociales</a:t>
          </a:r>
          <a:endParaRPr lang="es-CO" sz="1200" dirty="0">
            <a:solidFill>
              <a:schemeClr val="tx1"/>
            </a:solidFill>
          </a:endParaRPr>
        </a:p>
      </dgm:t>
    </dgm:pt>
    <dgm:pt modelId="{82E9FD9B-E809-4FB3-AB3C-DBF98F31817B}" type="parTrans" cxnId="{5619FF7D-C6D6-44D1-88E4-9BC484DB7A60}">
      <dgm:prSet/>
      <dgm:spPr/>
      <dgm:t>
        <a:bodyPr/>
        <a:lstStyle/>
        <a:p>
          <a:endParaRPr lang="es-CO"/>
        </a:p>
      </dgm:t>
    </dgm:pt>
    <dgm:pt modelId="{B13A66C5-9D6A-42FA-8135-4C122BFD37B1}" type="sibTrans" cxnId="{5619FF7D-C6D6-44D1-88E4-9BC484DB7A60}">
      <dgm:prSet/>
      <dgm:spPr/>
      <dgm:t>
        <a:bodyPr/>
        <a:lstStyle/>
        <a:p>
          <a:endParaRPr lang="es-CO"/>
        </a:p>
      </dgm:t>
    </dgm:pt>
    <dgm:pt modelId="{216A6C40-C5DD-45DB-9793-BFFF05A30047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CO" sz="1200" dirty="0" smtClean="0"/>
            <a:t> </a:t>
          </a:r>
          <a:r>
            <a:rPr lang="es-CO" sz="1200" dirty="0" smtClean="0">
              <a:solidFill>
                <a:schemeClr val="tx1"/>
              </a:solidFill>
            </a:rPr>
            <a:t>Ausencia del estado y/o programas sociales con carácter asistencial</a:t>
          </a:r>
          <a:endParaRPr lang="es-CO" sz="1200" dirty="0">
            <a:solidFill>
              <a:schemeClr val="tx1"/>
            </a:solidFill>
          </a:endParaRPr>
        </a:p>
      </dgm:t>
    </dgm:pt>
    <dgm:pt modelId="{9B4CA893-02AC-406D-8A07-434CD80A0747}" type="parTrans" cxnId="{EAA29ABD-0A08-4C21-A23A-D861FC1BCB19}">
      <dgm:prSet/>
      <dgm:spPr/>
      <dgm:t>
        <a:bodyPr/>
        <a:lstStyle/>
        <a:p>
          <a:endParaRPr lang="es-CO"/>
        </a:p>
      </dgm:t>
    </dgm:pt>
    <dgm:pt modelId="{7344DD67-63FD-4897-AE98-BC0BD25516CB}" type="sibTrans" cxnId="{EAA29ABD-0A08-4C21-A23A-D861FC1BCB19}">
      <dgm:prSet/>
      <dgm:spPr/>
      <dgm:t>
        <a:bodyPr/>
        <a:lstStyle/>
        <a:p>
          <a:endParaRPr lang="es-CO"/>
        </a:p>
      </dgm:t>
    </dgm:pt>
    <dgm:pt modelId="{75C8E0AB-47E8-47B4-A0F7-07FA29BD6E78}" type="pres">
      <dgm:prSet presAssocID="{0BFE648F-82DF-4C01-9FC3-C203579FEE1E}" presName="CompostProcess" presStyleCnt="0">
        <dgm:presLayoutVars>
          <dgm:dir/>
          <dgm:resizeHandles val="exact"/>
        </dgm:presLayoutVars>
      </dgm:prSet>
      <dgm:spPr/>
    </dgm:pt>
    <dgm:pt modelId="{7D1F9A1B-5C46-4A75-A3A5-06E4ECE30EEE}" type="pres">
      <dgm:prSet presAssocID="{0BFE648F-82DF-4C01-9FC3-C203579FEE1E}" presName="arrow" presStyleLbl="bgShp" presStyleIdx="0" presStyleCnt="1" custScaleX="96362" custLinFactNeighborX="3825"/>
      <dgm:spPr/>
    </dgm:pt>
    <dgm:pt modelId="{1FCAFF07-EB1B-461B-BD55-1B2F9EC465D3}" type="pres">
      <dgm:prSet presAssocID="{0BFE648F-82DF-4C01-9FC3-C203579FEE1E}" presName="linearProcess" presStyleCnt="0"/>
      <dgm:spPr/>
    </dgm:pt>
    <dgm:pt modelId="{1CEA5A4C-53A9-43C3-9F73-949EE75CAE1C}" type="pres">
      <dgm:prSet presAssocID="{DC0255DE-A8FC-4751-9448-AF5232C21716}" presName="textNode" presStyleLbl="node1" presStyleIdx="0" presStyleCnt="3" custScaleX="93545" custScaleY="98619" custLinFactX="8827" custLinFactNeighborX="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48E8EBF-C566-44D2-95DE-B2BA1176249F}" type="pres">
      <dgm:prSet presAssocID="{D88114D2-9E7B-4462-8C66-CDF062B844F9}" presName="sibTrans" presStyleCnt="0"/>
      <dgm:spPr/>
    </dgm:pt>
    <dgm:pt modelId="{8A5F16FF-DDFC-4052-9747-1ACE920F22DA}" type="pres">
      <dgm:prSet presAssocID="{A843ACB3-FF61-4AAB-8299-0CA4BDDFDD90}" presName="textNode" presStyleLbl="node1" presStyleIdx="1" presStyleCnt="3" custScaleY="88269" custLinFactNeighborX="7826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1709CDF-A8B9-4D6D-B8BA-A364DDA08C28}" type="pres">
      <dgm:prSet presAssocID="{B13A66C5-9D6A-42FA-8135-4C122BFD37B1}" presName="sibTrans" presStyleCnt="0"/>
      <dgm:spPr/>
    </dgm:pt>
    <dgm:pt modelId="{E25F8086-CF52-4E57-83E7-BCA378C3D97E}" type="pres">
      <dgm:prSet presAssocID="{216A6C40-C5DD-45DB-9793-BFFF05A30047}" presName="textNode" presStyleLbl="node1" presStyleIdx="2" presStyleCnt="3" custScaleX="89328" custScaleY="12846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AA29ABD-0A08-4C21-A23A-D861FC1BCB19}" srcId="{0BFE648F-82DF-4C01-9FC3-C203579FEE1E}" destId="{216A6C40-C5DD-45DB-9793-BFFF05A30047}" srcOrd="2" destOrd="0" parTransId="{9B4CA893-02AC-406D-8A07-434CD80A0747}" sibTransId="{7344DD67-63FD-4897-AE98-BC0BD25516CB}"/>
    <dgm:cxn modelId="{5619FF7D-C6D6-44D1-88E4-9BC484DB7A60}" srcId="{0BFE648F-82DF-4C01-9FC3-C203579FEE1E}" destId="{A843ACB3-FF61-4AAB-8299-0CA4BDDFDD90}" srcOrd="1" destOrd="0" parTransId="{82E9FD9B-E809-4FB3-AB3C-DBF98F31817B}" sibTransId="{B13A66C5-9D6A-42FA-8135-4C122BFD37B1}"/>
    <dgm:cxn modelId="{A2D77974-AC77-45D0-ABA6-DACEEE67B499}" type="presOf" srcId="{DC0255DE-A8FC-4751-9448-AF5232C21716}" destId="{1CEA5A4C-53A9-43C3-9F73-949EE75CAE1C}" srcOrd="0" destOrd="0" presId="urn:microsoft.com/office/officeart/2005/8/layout/hProcess9"/>
    <dgm:cxn modelId="{A30C3C3B-F186-4016-B759-1BD1B4E96880}" type="presOf" srcId="{A843ACB3-FF61-4AAB-8299-0CA4BDDFDD90}" destId="{8A5F16FF-DDFC-4052-9747-1ACE920F22DA}" srcOrd="0" destOrd="0" presId="urn:microsoft.com/office/officeart/2005/8/layout/hProcess9"/>
    <dgm:cxn modelId="{28AB9CF9-79F2-47E3-81A0-5C3CC0A0FB63}" srcId="{0BFE648F-82DF-4C01-9FC3-C203579FEE1E}" destId="{DC0255DE-A8FC-4751-9448-AF5232C21716}" srcOrd="0" destOrd="0" parTransId="{E7784D5E-5078-408A-9D4C-DA5F6B28155A}" sibTransId="{D88114D2-9E7B-4462-8C66-CDF062B844F9}"/>
    <dgm:cxn modelId="{DE30A100-5811-4264-A228-9D076F2AD1FB}" type="presOf" srcId="{216A6C40-C5DD-45DB-9793-BFFF05A30047}" destId="{E25F8086-CF52-4E57-83E7-BCA378C3D97E}" srcOrd="0" destOrd="0" presId="urn:microsoft.com/office/officeart/2005/8/layout/hProcess9"/>
    <dgm:cxn modelId="{ACAB7005-55F7-40C6-A72D-7C8A9C97E7AF}" type="presOf" srcId="{0BFE648F-82DF-4C01-9FC3-C203579FEE1E}" destId="{75C8E0AB-47E8-47B4-A0F7-07FA29BD6E78}" srcOrd="0" destOrd="0" presId="urn:microsoft.com/office/officeart/2005/8/layout/hProcess9"/>
    <dgm:cxn modelId="{7657BA75-2089-4254-A328-698A445BE147}" type="presParOf" srcId="{75C8E0AB-47E8-47B4-A0F7-07FA29BD6E78}" destId="{7D1F9A1B-5C46-4A75-A3A5-06E4ECE30EEE}" srcOrd="0" destOrd="0" presId="urn:microsoft.com/office/officeart/2005/8/layout/hProcess9"/>
    <dgm:cxn modelId="{2983CBC6-9DD5-4FF8-BEBF-B8E05B175D9F}" type="presParOf" srcId="{75C8E0AB-47E8-47B4-A0F7-07FA29BD6E78}" destId="{1FCAFF07-EB1B-461B-BD55-1B2F9EC465D3}" srcOrd="1" destOrd="0" presId="urn:microsoft.com/office/officeart/2005/8/layout/hProcess9"/>
    <dgm:cxn modelId="{5DBD60D1-4F14-45AB-87D0-16876BBDD89E}" type="presParOf" srcId="{1FCAFF07-EB1B-461B-BD55-1B2F9EC465D3}" destId="{1CEA5A4C-53A9-43C3-9F73-949EE75CAE1C}" srcOrd="0" destOrd="0" presId="urn:microsoft.com/office/officeart/2005/8/layout/hProcess9"/>
    <dgm:cxn modelId="{E29A54CF-F79E-4BE3-A28B-D479480781B7}" type="presParOf" srcId="{1FCAFF07-EB1B-461B-BD55-1B2F9EC465D3}" destId="{D48E8EBF-C566-44D2-95DE-B2BA1176249F}" srcOrd="1" destOrd="0" presId="urn:microsoft.com/office/officeart/2005/8/layout/hProcess9"/>
    <dgm:cxn modelId="{5E61B3F5-C816-4445-B446-80B553FAEE63}" type="presParOf" srcId="{1FCAFF07-EB1B-461B-BD55-1B2F9EC465D3}" destId="{8A5F16FF-DDFC-4052-9747-1ACE920F22DA}" srcOrd="2" destOrd="0" presId="urn:microsoft.com/office/officeart/2005/8/layout/hProcess9"/>
    <dgm:cxn modelId="{6175EA4E-8C4D-453E-B4BC-A9BAF7EE39EA}" type="presParOf" srcId="{1FCAFF07-EB1B-461B-BD55-1B2F9EC465D3}" destId="{71709CDF-A8B9-4D6D-B8BA-A364DDA08C28}" srcOrd="3" destOrd="0" presId="urn:microsoft.com/office/officeart/2005/8/layout/hProcess9"/>
    <dgm:cxn modelId="{C721AF0C-C8BC-4B0F-B6CF-0444822552EA}" type="presParOf" srcId="{1FCAFF07-EB1B-461B-BD55-1B2F9EC465D3}" destId="{E25F8086-CF52-4E57-83E7-BCA378C3D97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0085B-2B85-4054-9C48-2D37C758BAFB}">
      <dsp:nvSpPr>
        <dsp:cNvPr id="0" name=""/>
        <dsp:cNvSpPr/>
      </dsp:nvSpPr>
      <dsp:spPr>
        <a:xfrm>
          <a:off x="0" y="641417"/>
          <a:ext cx="4779893" cy="1862890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/>
            <a:t>CONSTITUCIÓN POLÍTICA DE COLOMBIA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En la cual se describen todos los derechos y deberes de los ciudadanos y ciudadanas; esta norma menciona entre los derechos y deberes de las instituciones de las familiares.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/>
            <a:t>Artículo 42. </a:t>
          </a:r>
          <a:r>
            <a:rPr lang="es-CO" sz="1500" kern="1200" dirty="0" smtClean="0"/>
            <a:t>El Estado y la sociedad garantizan la protección integral de la familia</a:t>
          </a:r>
          <a:endParaRPr lang="es-CO" sz="1500" kern="1200" dirty="0"/>
        </a:p>
      </dsp:txBody>
      <dsp:txXfrm>
        <a:off x="0" y="641417"/>
        <a:ext cx="4779893" cy="1862890"/>
      </dsp:txXfrm>
    </dsp:sp>
    <dsp:sp modelId="{BE53F4E8-8BF2-4145-8203-DE4B383B0BC9}">
      <dsp:nvSpPr>
        <dsp:cNvPr id="0" name=""/>
        <dsp:cNvSpPr/>
      </dsp:nvSpPr>
      <dsp:spPr>
        <a:xfrm>
          <a:off x="5138651" y="643478"/>
          <a:ext cx="4766713" cy="1817167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/>
            <a:t>POLÍTICA PÚBLICA PARA LAS FAMILIAS COLOMBIANAS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i="0" kern="1200" dirty="0" smtClean="0"/>
            <a:t>Las familias colombianas están ocultas y su vez son actoras que no pueden ser marginadas de las políticas sociales. Todos esos cambios proponen nuevos desafíos, nuevas posibilidades y nuevos enfoques para la comprensión de la familia, sus funciones y su consideración como actora social y agente político</a:t>
          </a:r>
          <a:endParaRPr lang="es-CO" sz="1500" i="0" kern="1200" dirty="0"/>
        </a:p>
      </dsp:txBody>
      <dsp:txXfrm>
        <a:off x="5138651" y="643478"/>
        <a:ext cx="4766713" cy="1817167"/>
      </dsp:txXfrm>
    </dsp:sp>
    <dsp:sp modelId="{DC053B20-332F-47EA-B93A-BA80DEEA52B2}">
      <dsp:nvSpPr>
        <dsp:cNvPr id="0" name=""/>
        <dsp:cNvSpPr/>
      </dsp:nvSpPr>
      <dsp:spPr>
        <a:xfrm>
          <a:off x="0" y="3349312"/>
          <a:ext cx="4746457" cy="1667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 </a:t>
          </a:r>
          <a:r>
            <a:rPr lang="es-CO" sz="1500" b="1" kern="1200" dirty="0" smtClean="0"/>
            <a:t>LA LEY 1098 DE 2006 O CÓDIGO DE INFANCIA Y ADOLESCENCIA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i="0" kern="1200" dirty="0" smtClean="0"/>
            <a:t>Que tiene por finalidad garantizar a los niños, a las niñas y a los adolescentes su pleno y armonioso desarrollo para que crezcan en el seno de la familia y de la comunidad, en un ambiente de felicidad, amor y comprensión. </a:t>
          </a:r>
          <a:endParaRPr lang="es-CO" sz="1500" kern="1200" dirty="0"/>
        </a:p>
      </dsp:txBody>
      <dsp:txXfrm>
        <a:off x="0" y="3349312"/>
        <a:ext cx="4746457" cy="1667567"/>
      </dsp:txXfrm>
    </dsp:sp>
    <dsp:sp modelId="{0138C907-6761-4CAE-9EA5-2DFDFAD797A3}">
      <dsp:nvSpPr>
        <dsp:cNvPr id="0" name=""/>
        <dsp:cNvSpPr/>
      </dsp:nvSpPr>
      <dsp:spPr>
        <a:xfrm>
          <a:off x="5149702" y="3348512"/>
          <a:ext cx="4735072" cy="16917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/>
            <a:t>EL LINEAMIENTO TÉCNICO DEL MODELO PARA LA ATENCIÓN DE LOS NIÑOS, LAS NIÑAS Y ADOLESCENTES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En el cual se explican detalladamente las  funciones de los actores administrativos y judiciales al momento de realizar el procedimiento del PARD para que se lleve a cabo eficientemente.</a:t>
          </a:r>
          <a:endParaRPr lang="es-CO" sz="1500" kern="1200" dirty="0"/>
        </a:p>
      </dsp:txBody>
      <dsp:txXfrm>
        <a:off x="5149702" y="3348512"/>
        <a:ext cx="4735072" cy="16917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01D92-BB96-4480-8281-CA01B7EA1C06}">
      <dsp:nvSpPr>
        <dsp:cNvPr id="0" name=""/>
        <dsp:cNvSpPr/>
      </dsp:nvSpPr>
      <dsp:spPr>
        <a:xfrm>
          <a:off x="476523" y="0"/>
          <a:ext cx="5621521" cy="139091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C4931-7535-4AB6-BD19-3F2D80BCABC1}">
      <dsp:nvSpPr>
        <dsp:cNvPr id="0" name=""/>
        <dsp:cNvSpPr/>
      </dsp:nvSpPr>
      <dsp:spPr>
        <a:xfrm>
          <a:off x="424188" y="430155"/>
          <a:ext cx="1694517" cy="55636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Factores de riesgo institucionales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51348" y="457315"/>
        <a:ext cx="1640197" cy="502047"/>
      </dsp:txXfrm>
    </dsp:sp>
    <dsp:sp modelId="{A63D384D-E0DD-456F-85BF-67EE205A2DE7}">
      <dsp:nvSpPr>
        <dsp:cNvPr id="0" name=""/>
        <dsp:cNvSpPr/>
      </dsp:nvSpPr>
      <dsp:spPr>
        <a:xfrm>
          <a:off x="2154744" y="417275"/>
          <a:ext cx="2116189" cy="55636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Atención institucional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2181904" y="444435"/>
        <a:ext cx="2061869" cy="502047"/>
      </dsp:txXfrm>
    </dsp:sp>
    <dsp:sp modelId="{B084EB53-F0DD-4F99-8F11-9719A2E71F9D}">
      <dsp:nvSpPr>
        <dsp:cNvPr id="0" name=""/>
        <dsp:cNvSpPr/>
      </dsp:nvSpPr>
      <dsp:spPr>
        <a:xfrm>
          <a:off x="4319054" y="236753"/>
          <a:ext cx="2255513" cy="91741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Falta de presupuesto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Desarticulación y/o inactividad de redes de apoyo institucionales y comunitarias 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4363838" y="281537"/>
        <a:ext cx="2165945" cy="82784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98C2B-DB5A-4D95-BF20-28F484A82B0A}">
      <dsp:nvSpPr>
        <dsp:cNvPr id="0" name=""/>
        <dsp:cNvSpPr/>
      </dsp:nvSpPr>
      <dsp:spPr>
        <a:xfrm rot="16200000">
          <a:off x="109" y="410461"/>
          <a:ext cx="1250377" cy="1250377"/>
        </a:xfrm>
        <a:prstGeom prst="upArrow">
          <a:avLst>
            <a:gd name="adj1" fmla="val 50000"/>
            <a:gd name="adj2" fmla="val 35000"/>
          </a:avLst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Interpretación y simbologías</a:t>
          </a:r>
          <a:endParaRPr lang="es-CO" sz="1100" kern="1200" dirty="0"/>
        </a:p>
      </dsp:txBody>
      <dsp:txXfrm rot="5400000">
        <a:off x="218925" y="723055"/>
        <a:ext cx="1031561" cy="625189"/>
      </dsp:txXfrm>
    </dsp:sp>
    <dsp:sp modelId="{6DCEC3C4-2A72-4522-8B52-55F819EBA8D2}">
      <dsp:nvSpPr>
        <dsp:cNvPr id="0" name=""/>
        <dsp:cNvSpPr/>
      </dsp:nvSpPr>
      <dsp:spPr>
        <a:xfrm rot="5400000">
          <a:off x="1375947" y="410461"/>
          <a:ext cx="1250377" cy="1250377"/>
        </a:xfrm>
        <a:prstGeom prst="upArrow">
          <a:avLst>
            <a:gd name="adj1" fmla="val 50000"/>
            <a:gd name="adj2" fmla="val 35000"/>
          </a:avLst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Percepciones y vivencias</a:t>
          </a:r>
          <a:endParaRPr lang="es-CO" sz="1100" kern="1200" dirty="0"/>
        </a:p>
      </dsp:txBody>
      <dsp:txXfrm rot="-5400000">
        <a:off x="1375947" y="723055"/>
        <a:ext cx="1031561" cy="6251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F1479-8B71-4F1A-979E-8E68FBCCD62F}">
      <dsp:nvSpPr>
        <dsp:cNvPr id="0" name=""/>
        <dsp:cNvSpPr/>
      </dsp:nvSpPr>
      <dsp:spPr>
        <a:xfrm>
          <a:off x="1819755" y="2361"/>
          <a:ext cx="1133923" cy="737050"/>
        </a:xfrm>
        <a:prstGeom prst="roundRect">
          <a:avLst/>
        </a:prstGeom>
        <a:solidFill>
          <a:srgbClr val="CC66FF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Factores de riesgo personales</a:t>
          </a:r>
          <a:endParaRPr lang="es-CO" sz="1300" kern="1200" dirty="0"/>
        </a:p>
      </dsp:txBody>
      <dsp:txXfrm>
        <a:off x="1855735" y="38341"/>
        <a:ext cx="1061963" cy="665090"/>
      </dsp:txXfrm>
    </dsp:sp>
    <dsp:sp modelId="{2F373EF5-2C1D-4F8A-B27D-C923D8DE5DE8}">
      <dsp:nvSpPr>
        <dsp:cNvPr id="0" name=""/>
        <dsp:cNvSpPr/>
      </dsp:nvSpPr>
      <dsp:spPr>
        <a:xfrm>
          <a:off x="867545" y="349952"/>
          <a:ext cx="2942863" cy="2942863"/>
        </a:xfrm>
        <a:custGeom>
          <a:avLst/>
          <a:gdLst/>
          <a:ahLst/>
          <a:cxnLst/>
          <a:rect l="0" t="0" r="0" b="0"/>
          <a:pathLst>
            <a:path>
              <a:moveTo>
                <a:pt x="2094729" y="138535"/>
              </a:moveTo>
              <a:arcTo wR="1471431" hR="1471431" stAng="17703723" swAng="2209577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58857-BED8-4CC9-B8A4-29D3C34870D0}">
      <dsp:nvSpPr>
        <dsp:cNvPr id="0" name=""/>
        <dsp:cNvSpPr/>
      </dsp:nvSpPr>
      <dsp:spPr>
        <a:xfrm>
          <a:off x="3219166" y="1136429"/>
          <a:ext cx="1133923" cy="737050"/>
        </a:xfrm>
        <a:prstGeom prst="round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Factores de riesgo familiares</a:t>
          </a:r>
          <a:endParaRPr lang="es-CO" sz="1300" kern="1200" dirty="0"/>
        </a:p>
      </dsp:txBody>
      <dsp:txXfrm>
        <a:off x="3255146" y="1172409"/>
        <a:ext cx="1061963" cy="665090"/>
      </dsp:txXfrm>
    </dsp:sp>
    <dsp:sp modelId="{054AED72-553D-453E-A7D1-845253451804}">
      <dsp:nvSpPr>
        <dsp:cNvPr id="0" name=""/>
        <dsp:cNvSpPr/>
      </dsp:nvSpPr>
      <dsp:spPr>
        <a:xfrm>
          <a:off x="883059" y="390977"/>
          <a:ext cx="2942863" cy="2942863"/>
        </a:xfrm>
        <a:custGeom>
          <a:avLst/>
          <a:gdLst/>
          <a:ahLst/>
          <a:cxnLst/>
          <a:rect l="0" t="0" r="0" b="0"/>
          <a:pathLst>
            <a:path>
              <a:moveTo>
                <a:pt x="2942741" y="1490450"/>
              </a:moveTo>
              <a:arcTo wR="1471431" hR="1471431" stAng="44434" swAng="184316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BFD01-2B56-4ACD-9D54-9ACAB328E5BF}">
      <dsp:nvSpPr>
        <dsp:cNvPr id="0" name=""/>
        <dsp:cNvSpPr/>
      </dsp:nvSpPr>
      <dsp:spPr>
        <a:xfrm>
          <a:off x="2693665" y="2637124"/>
          <a:ext cx="1133923" cy="737050"/>
        </a:xfrm>
        <a:prstGeom prst="round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Factores de riesgo socio-económicos</a:t>
          </a:r>
          <a:endParaRPr lang="es-CO" sz="1300" kern="1200" dirty="0"/>
        </a:p>
      </dsp:txBody>
      <dsp:txXfrm>
        <a:off x="2729645" y="2673104"/>
        <a:ext cx="1061963" cy="665090"/>
      </dsp:txXfrm>
    </dsp:sp>
    <dsp:sp modelId="{123B85C7-CE47-4083-A927-5E3374F8AB69}">
      <dsp:nvSpPr>
        <dsp:cNvPr id="0" name=""/>
        <dsp:cNvSpPr/>
      </dsp:nvSpPr>
      <dsp:spPr>
        <a:xfrm>
          <a:off x="1001026" y="338443"/>
          <a:ext cx="2942863" cy="2942863"/>
        </a:xfrm>
        <a:custGeom>
          <a:avLst/>
          <a:gdLst/>
          <a:ahLst/>
          <a:cxnLst/>
          <a:rect l="0" t="0" r="0" b="0"/>
          <a:pathLst>
            <a:path>
              <a:moveTo>
                <a:pt x="1686556" y="2927053"/>
              </a:moveTo>
              <a:arcTo wR="1471431" hR="1471431" stAng="4895590" swAng="1418774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600B9-40F6-4D55-BBB2-198A971FC8C8}">
      <dsp:nvSpPr>
        <dsp:cNvPr id="0" name=""/>
        <dsp:cNvSpPr/>
      </dsp:nvSpPr>
      <dsp:spPr>
        <a:xfrm>
          <a:off x="945834" y="2592016"/>
          <a:ext cx="1133923" cy="737050"/>
        </a:xfrm>
        <a:prstGeom prst="roundRect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Factores de riesgo institucional</a:t>
          </a:r>
          <a:endParaRPr lang="es-CO" sz="1300" kern="1200" dirty="0"/>
        </a:p>
      </dsp:txBody>
      <dsp:txXfrm>
        <a:off x="981814" y="2627996"/>
        <a:ext cx="1061963" cy="665090"/>
      </dsp:txXfrm>
    </dsp:sp>
    <dsp:sp modelId="{E4F9BB23-E4FD-4766-9970-0D283A07FB7D}">
      <dsp:nvSpPr>
        <dsp:cNvPr id="0" name=""/>
        <dsp:cNvSpPr/>
      </dsp:nvSpPr>
      <dsp:spPr>
        <a:xfrm>
          <a:off x="917802" y="279795"/>
          <a:ext cx="2942863" cy="2942863"/>
        </a:xfrm>
        <a:custGeom>
          <a:avLst/>
          <a:gdLst/>
          <a:ahLst/>
          <a:cxnLst/>
          <a:rect l="0" t="0" r="0" b="0"/>
          <a:pathLst>
            <a:path>
              <a:moveTo>
                <a:pt x="258891" y="2305012"/>
              </a:moveTo>
              <a:arcTo wR="1471431" hR="1471431" stAng="8729568" swAng="203846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E90E82-541B-49EC-B3DC-BB0FA1B163AA}">
      <dsp:nvSpPr>
        <dsp:cNvPr id="0" name=""/>
        <dsp:cNvSpPr/>
      </dsp:nvSpPr>
      <dsp:spPr>
        <a:xfrm>
          <a:off x="420340" y="1019096"/>
          <a:ext cx="1133923" cy="737050"/>
        </a:xfrm>
        <a:prstGeom prst="round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Reincidencia</a:t>
          </a:r>
          <a:endParaRPr lang="es-CO" sz="1300" kern="1200" dirty="0"/>
        </a:p>
      </dsp:txBody>
      <dsp:txXfrm>
        <a:off x="456320" y="1055076"/>
        <a:ext cx="1061963" cy="665090"/>
      </dsp:txXfrm>
    </dsp:sp>
    <dsp:sp modelId="{A6612A04-813B-4672-9F6F-37D3BB9E05FD}">
      <dsp:nvSpPr>
        <dsp:cNvPr id="0" name=""/>
        <dsp:cNvSpPr/>
      </dsp:nvSpPr>
      <dsp:spPr>
        <a:xfrm>
          <a:off x="915285" y="370887"/>
          <a:ext cx="2942863" cy="2942863"/>
        </a:xfrm>
        <a:custGeom>
          <a:avLst/>
          <a:gdLst/>
          <a:ahLst/>
          <a:cxnLst/>
          <a:rect l="0" t="0" r="0" b="0"/>
          <a:pathLst>
            <a:path>
              <a:moveTo>
                <a:pt x="256575" y="641230"/>
              </a:moveTo>
              <a:arcTo wR="1471431" hR="1471431" stAng="12860861" swAng="19596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5459E1-B64F-4E7C-B033-36A8C8C96EEA}">
      <dsp:nvSpPr>
        <dsp:cNvPr id="0" name=""/>
        <dsp:cNvSpPr/>
      </dsp:nvSpPr>
      <dsp:spPr>
        <a:xfrm rot="5400000">
          <a:off x="2694200" y="-268249"/>
          <a:ext cx="1593630" cy="2484968"/>
        </a:xfrm>
        <a:prstGeom prst="round2SameRect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/>
            <a:t>Participación y acercamiento de familias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/>
            <a:t>Acceso y manejo de la Información (Principio de Confidencialidad)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/>
            <a:t>Acceso a información de tipo cuantitativo.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200" kern="1200" dirty="0"/>
        </a:p>
      </dsp:txBody>
      <dsp:txXfrm rot="-5400000">
        <a:off x="2248532" y="255214"/>
        <a:ext cx="2407173" cy="1438040"/>
      </dsp:txXfrm>
    </dsp:sp>
    <dsp:sp modelId="{EA141C8A-4E7A-4FD2-A720-A61BB704EC11}">
      <dsp:nvSpPr>
        <dsp:cNvPr id="0" name=""/>
        <dsp:cNvSpPr/>
      </dsp:nvSpPr>
      <dsp:spPr>
        <a:xfrm>
          <a:off x="604291" y="177417"/>
          <a:ext cx="1644240" cy="1593634"/>
        </a:xfrm>
        <a:prstGeom prst="round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Dificultades de la investigación</a:t>
          </a:r>
          <a:endParaRPr lang="es-CO" sz="2000" kern="1200" dirty="0"/>
        </a:p>
      </dsp:txBody>
      <dsp:txXfrm>
        <a:off x="682086" y="255212"/>
        <a:ext cx="1488650" cy="14380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0962F-E845-4751-93AB-A79BC4BCB552}">
      <dsp:nvSpPr>
        <dsp:cNvPr id="0" name=""/>
        <dsp:cNvSpPr/>
      </dsp:nvSpPr>
      <dsp:spPr>
        <a:xfrm rot="16200000">
          <a:off x="612913" y="-612913"/>
          <a:ext cx="2104227" cy="3330053"/>
        </a:xfrm>
        <a:prstGeom prst="round1Rect">
          <a:avLst/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Tiempo insuficiente para llevar a cabo el componente terapéutico</a:t>
          </a:r>
        </a:p>
      </dsp:txBody>
      <dsp:txXfrm rot="5400000">
        <a:off x="0" y="0"/>
        <a:ext cx="3330053" cy="1578170"/>
      </dsp:txXfrm>
    </dsp:sp>
    <dsp:sp modelId="{C6490F45-8F80-4786-81A7-FF29A7E2DC3D}">
      <dsp:nvSpPr>
        <dsp:cNvPr id="0" name=""/>
        <dsp:cNvSpPr/>
      </dsp:nvSpPr>
      <dsp:spPr>
        <a:xfrm>
          <a:off x="3330053" y="0"/>
          <a:ext cx="3330053" cy="2104227"/>
        </a:xfrm>
        <a:prstGeom prst="round1Rect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Falta de acompañamiento después del egreso del adolescente por parte del ICBF</a:t>
          </a:r>
        </a:p>
      </dsp:txBody>
      <dsp:txXfrm>
        <a:off x="3330053" y="0"/>
        <a:ext cx="3330053" cy="1578170"/>
      </dsp:txXfrm>
    </dsp:sp>
    <dsp:sp modelId="{FA2302A7-C215-40AC-8DF7-C9BEDFE5AC82}">
      <dsp:nvSpPr>
        <dsp:cNvPr id="0" name=""/>
        <dsp:cNvSpPr/>
      </dsp:nvSpPr>
      <dsp:spPr>
        <a:xfrm rot="10800000">
          <a:off x="0" y="2104227"/>
          <a:ext cx="3330053" cy="2104227"/>
        </a:xfrm>
        <a:prstGeom prst="round1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Tratamiento</a:t>
          </a:r>
          <a:r>
            <a:rPr lang="es-CO" sz="1900" b="1" kern="1200" baseline="0" dirty="0" smtClean="0">
              <a:solidFill>
                <a:schemeClr val="tx1"/>
              </a:solidFill>
            </a:rPr>
            <a:t> especializado para el consumo de SPA ineficiente</a:t>
          </a:r>
          <a:endParaRPr lang="es-CO" sz="1900" b="1" kern="1200" dirty="0">
            <a:solidFill>
              <a:schemeClr val="tx1"/>
            </a:solidFill>
          </a:endParaRPr>
        </a:p>
      </dsp:txBody>
      <dsp:txXfrm rot="10800000">
        <a:off x="0" y="2630284"/>
        <a:ext cx="3330053" cy="1578170"/>
      </dsp:txXfrm>
    </dsp:sp>
    <dsp:sp modelId="{50712D0A-99C7-4426-A8BE-0A1E930C59E8}">
      <dsp:nvSpPr>
        <dsp:cNvPr id="0" name=""/>
        <dsp:cNvSpPr/>
      </dsp:nvSpPr>
      <dsp:spPr>
        <a:xfrm rot="5400000">
          <a:off x="3942967" y="1491314"/>
          <a:ext cx="2104227" cy="3330053"/>
        </a:xfrm>
        <a:prstGeom prst="round1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Poco acceso a redes de apoyo comunitario y/o institucional</a:t>
          </a:r>
          <a:endParaRPr lang="es-CO" sz="1900" b="1" kern="1200" dirty="0">
            <a:solidFill>
              <a:schemeClr val="tx1"/>
            </a:solidFill>
          </a:endParaRPr>
        </a:p>
      </dsp:txBody>
      <dsp:txXfrm rot="-5400000">
        <a:off x="3330054" y="2630283"/>
        <a:ext cx="3330053" cy="1578170"/>
      </dsp:txXfrm>
    </dsp:sp>
    <dsp:sp modelId="{3DBA15F4-A33B-4063-AFC2-5E3192F55F8B}">
      <dsp:nvSpPr>
        <dsp:cNvPr id="0" name=""/>
        <dsp:cNvSpPr/>
      </dsp:nvSpPr>
      <dsp:spPr>
        <a:xfrm>
          <a:off x="2331037" y="1578170"/>
          <a:ext cx="1998032" cy="1052113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Restablecimiento de derechos</a:t>
          </a:r>
          <a:endParaRPr lang="es-CO" sz="1900" kern="1200" dirty="0"/>
        </a:p>
      </dsp:txBody>
      <dsp:txXfrm>
        <a:off x="2382397" y="1629530"/>
        <a:ext cx="1895312" cy="9493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9F025-E355-4FEB-9924-940A78FDCC65}">
      <dsp:nvSpPr>
        <dsp:cNvPr id="0" name=""/>
        <dsp:cNvSpPr/>
      </dsp:nvSpPr>
      <dsp:spPr>
        <a:xfrm>
          <a:off x="457353" y="0"/>
          <a:ext cx="5183341" cy="144398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6D0A4-84B5-448B-B4D7-47C8A0BCB396}">
      <dsp:nvSpPr>
        <dsp:cNvPr id="0" name=""/>
        <dsp:cNvSpPr/>
      </dsp:nvSpPr>
      <dsp:spPr>
        <a:xfrm>
          <a:off x="2977" y="433195"/>
          <a:ext cx="1965191" cy="577594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Factores de riesgo personal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31173" y="461391"/>
        <a:ext cx="1908799" cy="521202"/>
      </dsp:txXfrm>
    </dsp:sp>
    <dsp:sp modelId="{AAEDCA39-7327-4D08-8B75-78784347840A}">
      <dsp:nvSpPr>
        <dsp:cNvPr id="0" name=""/>
        <dsp:cNvSpPr/>
      </dsp:nvSpPr>
      <dsp:spPr>
        <a:xfrm>
          <a:off x="2066428" y="433195"/>
          <a:ext cx="1965191" cy="577594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* Problemas físicos y/o de salud.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* Vulneración de derechos.</a:t>
          </a:r>
        </a:p>
      </dsp:txBody>
      <dsp:txXfrm>
        <a:off x="2094624" y="461391"/>
        <a:ext cx="1908799" cy="521202"/>
      </dsp:txXfrm>
    </dsp:sp>
    <dsp:sp modelId="{4176E965-5D06-4EF5-8964-827C6B889404}">
      <dsp:nvSpPr>
        <dsp:cNvPr id="0" name=""/>
        <dsp:cNvSpPr/>
      </dsp:nvSpPr>
      <dsp:spPr>
        <a:xfrm>
          <a:off x="4129879" y="433195"/>
          <a:ext cx="1965191" cy="577594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tx1"/>
              </a:solidFill>
            </a:rPr>
            <a:t>Consumo de sustancias psicoactivas.</a:t>
          </a:r>
          <a:endParaRPr lang="es-CO" sz="1400" kern="1200" dirty="0">
            <a:solidFill>
              <a:schemeClr val="tx1"/>
            </a:solidFill>
          </a:endParaRPr>
        </a:p>
      </dsp:txBody>
      <dsp:txXfrm>
        <a:off x="4158075" y="461391"/>
        <a:ext cx="1908799" cy="5212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A4A13B-AD08-48B6-9673-176D272A5229}">
      <dsp:nvSpPr>
        <dsp:cNvPr id="0" name=""/>
        <dsp:cNvSpPr/>
      </dsp:nvSpPr>
      <dsp:spPr>
        <a:xfrm>
          <a:off x="472706" y="0"/>
          <a:ext cx="5105092" cy="133051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FA636-6404-4F55-BDA2-21EBF925764B}">
      <dsp:nvSpPr>
        <dsp:cNvPr id="0" name=""/>
        <dsp:cNvSpPr/>
      </dsp:nvSpPr>
      <dsp:spPr>
        <a:xfrm>
          <a:off x="0" y="339665"/>
          <a:ext cx="1838897" cy="48186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Factores de riesgo familiar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23522" y="363187"/>
        <a:ext cx="1791853" cy="434816"/>
      </dsp:txXfrm>
    </dsp:sp>
    <dsp:sp modelId="{BEF48580-269D-4A61-A8B5-F2CD2E3F9D0D}">
      <dsp:nvSpPr>
        <dsp:cNvPr id="0" name=""/>
        <dsp:cNvSpPr/>
      </dsp:nvSpPr>
      <dsp:spPr>
        <a:xfrm>
          <a:off x="1901163" y="199295"/>
          <a:ext cx="2266219" cy="78618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*Dinámica familiar conflictiva  y/o inestable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*Problemas físicos y/o de salud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 dirty="0"/>
        </a:p>
      </dsp:txBody>
      <dsp:txXfrm>
        <a:off x="1939541" y="237673"/>
        <a:ext cx="2189463" cy="709431"/>
      </dsp:txXfrm>
    </dsp:sp>
    <dsp:sp modelId="{E943DF15-7824-46A4-BB48-4974E5D964FC}">
      <dsp:nvSpPr>
        <dsp:cNvPr id="0" name=""/>
        <dsp:cNvSpPr/>
      </dsp:nvSpPr>
      <dsp:spPr>
        <a:xfrm>
          <a:off x="4232211" y="326288"/>
          <a:ext cx="1864250" cy="5465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Falta de normas de comportamiento claramente establecidas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4258889" y="352966"/>
        <a:ext cx="1810894" cy="4931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F9A1B-5C46-4A75-A3A5-06E4ECE30EEE}">
      <dsp:nvSpPr>
        <dsp:cNvPr id="0" name=""/>
        <dsp:cNvSpPr/>
      </dsp:nvSpPr>
      <dsp:spPr>
        <a:xfrm>
          <a:off x="785328" y="0"/>
          <a:ext cx="5113006" cy="119101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EA5A4C-53A9-43C3-9F73-949EE75CAE1C}">
      <dsp:nvSpPr>
        <dsp:cNvPr id="0" name=""/>
        <dsp:cNvSpPr/>
      </dsp:nvSpPr>
      <dsp:spPr>
        <a:xfrm>
          <a:off x="433152" y="360594"/>
          <a:ext cx="1979318" cy="46982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Factores de riesgo socio-económicos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456087" y="383529"/>
        <a:ext cx="1933448" cy="423957"/>
      </dsp:txXfrm>
    </dsp:sp>
    <dsp:sp modelId="{8A5F16FF-DDFC-4052-9747-1ACE920F22DA}">
      <dsp:nvSpPr>
        <dsp:cNvPr id="0" name=""/>
        <dsp:cNvSpPr/>
      </dsp:nvSpPr>
      <dsp:spPr>
        <a:xfrm>
          <a:off x="2416167" y="385248"/>
          <a:ext cx="2115899" cy="420519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solidFill>
                <a:schemeClr val="tx1"/>
              </a:solidFill>
            </a:rPr>
            <a:t>Desventajas sociales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2436695" y="405776"/>
        <a:ext cx="2074843" cy="379463"/>
      </dsp:txXfrm>
    </dsp:sp>
    <dsp:sp modelId="{E25F8086-CF52-4E57-83E7-BCA378C3D97E}">
      <dsp:nvSpPr>
        <dsp:cNvPr id="0" name=""/>
        <dsp:cNvSpPr/>
      </dsp:nvSpPr>
      <dsp:spPr>
        <a:xfrm>
          <a:off x="4584974" y="289498"/>
          <a:ext cx="1890090" cy="61202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 </a:t>
          </a:r>
          <a:r>
            <a:rPr lang="es-CO" sz="1200" kern="1200" dirty="0" smtClean="0">
              <a:solidFill>
                <a:schemeClr val="tx1"/>
              </a:solidFill>
            </a:rPr>
            <a:t>Ausencia del estado y/o programas sociales con carácter asistencial</a:t>
          </a:r>
          <a:endParaRPr lang="es-CO" sz="1200" kern="1200" dirty="0">
            <a:solidFill>
              <a:schemeClr val="tx1"/>
            </a:solidFill>
          </a:endParaRPr>
        </a:p>
      </dsp:txBody>
      <dsp:txXfrm>
        <a:off x="4614850" y="319374"/>
        <a:ext cx="1830338" cy="552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0969568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872772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266479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46328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308796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625214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888339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596562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883345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033850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818619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0C8A-65B3-4584-A008-A1E4E7264519}" type="datetimeFigureOut">
              <a:rPr lang="es-CO" smtClean="0"/>
              <a:pPr/>
              <a:t>04/07/2019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76C4E-E1BB-497A-90FC-6809F2B6CBBB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979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diagramData" Target="../diagrams/data8.xml"/><Relationship Id="rId18" Type="http://schemas.openxmlformats.org/officeDocument/2006/relationships/diagramData" Target="../diagrams/data9.xml"/><Relationship Id="rId26" Type="http://schemas.openxmlformats.org/officeDocument/2006/relationships/diagramColors" Target="../diagrams/colors10.xml"/><Relationship Id="rId3" Type="http://schemas.openxmlformats.org/officeDocument/2006/relationships/diagramData" Target="../diagrams/data6.xml"/><Relationship Id="rId21" Type="http://schemas.openxmlformats.org/officeDocument/2006/relationships/diagramColors" Target="../diagrams/colors9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17" Type="http://schemas.microsoft.com/office/2007/relationships/diagramDrawing" Target="../diagrams/drawing8.xml"/><Relationship Id="rId25" Type="http://schemas.openxmlformats.org/officeDocument/2006/relationships/diagramQuickStyle" Target="../diagrams/quickStyle10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8.xml"/><Relationship Id="rId20" Type="http://schemas.openxmlformats.org/officeDocument/2006/relationships/diagramQuickStyle" Target="../diagrams/quickStyle9.xml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24" Type="http://schemas.openxmlformats.org/officeDocument/2006/relationships/diagramLayout" Target="../diagrams/layout10.xml"/><Relationship Id="rId5" Type="http://schemas.openxmlformats.org/officeDocument/2006/relationships/diagramQuickStyle" Target="../diagrams/quickStyle6.xml"/><Relationship Id="rId15" Type="http://schemas.openxmlformats.org/officeDocument/2006/relationships/diagramQuickStyle" Target="../diagrams/quickStyle8.xml"/><Relationship Id="rId23" Type="http://schemas.openxmlformats.org/officeDocument/2006/relationships/diagramData" Target="../diagrams/data10.xml"/><Relationship Id="rId28" Type="http://schemas.openxmlformats.org/officeDocument/2006/relationships/image" Target="../media/image10.png"/><Relationship Id="rId10" Type="http://schemas.openxmlformats.org/officeDocument/2006/relationships/diagramQuickStyle" Target="../diagrams/quickStyle7.xml"/><Relationship Id="rId19" Type="http://schemas.openxmlformats.org/officeDocument/2006/relationships/diagramLayout" Target="../diagrams/layout9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Relationship Id="rId14" Type="http://schemas.openxmlformats.org/officeDocument/2006/relationships/diagramLayout" Target="../diagrams/layout8.xml"/><Relationship Id="rId22" Type="http://schemas.microsoft.com/office/2007/relationships/diagramDrawing" Target="../diagrams/drawing9.xml"/><Relationship Id="rId27" Type="http://schemas.microsoft.com/office/2007/relationships/diagramDrawing" Target="../diagrams/drawing10.xml"/><Relationship Id="rId30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8"/>
            <a:ext cx="12192000" cy="6855837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0904" y="361329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CO" sz="1800" b="1" smtClean="0">
                <a:latin typeface="Arial" panose="020B0604020202020204" pitchFamily="34" charset="0"/>
                <a:cs typeface="Arial" panose="020B0604020202020204" pitchFamily="34" charset="0"/>
              </a:rPr>
              <a:t>RIESGOS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RELACIONADOS  CON  LA  REINCIDENCIA  DE ADOLESCENTES EN CONFLICTO CON LA LEY. UNA EXPERIENCIA INVESTIGATIVA DESDE LA FAMILIA Y EL </a:t>
            </a:r>
            <a:r>
              <a:rPr lang="es-CO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CASA HOGAR MI REFUGIO DEL ICBF-SRPA</a:t>
            </a:r>
            <a:b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2017- 2019 </a:t>
            </a:r>
            <a:b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PRESENTADO POR: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VANESSA ISABEL APARICIO COHEN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DE CARTAGENA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FACULTAD DE CIENCIAS SOCIALES Y EDUCACIÓN.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TRABAJO SOCIAL 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b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32236221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4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095537" y="1168791"/>
            <a:ext cx="9676327" cy="788812"/>
          </a:xfrm>
        </p:spPr>
        <p:txBody>
          <a:bodyPr>
            <a:normAutofit/>
          </a:bodyPr>
          <a:lstStyle/>
          <a:p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506830" y="1800270"/>
            <a:ext cx="4211392" cy="3142780"/>
          </a:xfrm>
        </p:spPr>
        <p:txBody>
          <a:bodyPr>
            <a:normAutofit/>
          </a:bodyPr>
          <a:lstStyle/>
          <a:p>
            <a:pPr algn="just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95CC2823-2A98-45C7-BD4E-17EB43F1E739}"/>
              </a:ext>
            </a:extLst>
          </p:cNvPr>
          <p:cNvSpPr/>
          <p:nvPr/>
        </p:nvSpPr>
        <p:spPr>
          <a:xfrm>
            <a:off x="1414817" y="341194"/>
            <a:ext cx="8657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DE LA </a:t>
            </a:r>
            <a:r>
              <a:rPr lang="es-E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 </a:t>
            </a:r>
            <a:endParaRPr lang="es-CO" sz="3600" dirty="0">
              <a:solidFill>
                <a:srgbClr val="FFC000"/>
              </a:solidFill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824710563"/>
              </p:ext>
            </p:extLst>
          </p:nvPr>
        </p:nvGraphicFramePr>
        <p:xfrm>
          <a:off x="-354842" y="2579427"/>
          <a:ext cx="5337791" cy="194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ángulo 6">
            <a:extLst>
              <a:ext uri="{FF2B5EF4-FFF2-40B4-BE49-F238E27FC236}">
                <a16:creationId xmlns:a16="http://schemas.microsoft.com/office/drawing/2014/main" xmlns="" id="{95CC2823-2A98-45C7-BD4E-17EB43F1E739}"/>
              </a:ext>
            </a:extLst>
          </p:cNvPr>
          <p:cNvSpPr/>
          <p:nvPr/>
        </p:nvSpPr>
        <p:spPr>
          <a:xfrm>
            <a:off x="1767384" y="1028468"/>
            <a:ext cx="8657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 FAMILIARES</a:t>
            </a:r>
            <a:endParaRPr lang="es-CO" sz="2400" dirty="0">
              <a:solidFill>
                <a:srgbClr val="FFC00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868286"/>
              </p:ext>
            </p:extLst>
          </p:nvPr>
        </p:nvGraphicFramePr>
        <p:xfrm>
          <a:off x="4559119" y="1671399"/>
          <a:ext cx="6624038" cy="4351337"/>
        </p:xfrm>
        <a:graphic>
          <a:graphicData uri="http://schemas.openxmlformats.org/drawingml/2006/table">
            <a:tbl>
              <a:tblPr firstRow="1" firstCol="1" bandRow="1"/>
              <a:tblGrid>
                <a:gridCol w="1108889"/>
                <a:gridCol w="1108889"/>
                <a:gridCol w="1101565"/>
                <a:gridCol w="1101565"/>
                <a:gridCol w="1101565"/>
                <a:gridCol w="1101565"/>
              </a:tblGrid>
              <a:tr h="1603124"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Edad del adolescente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Tipo de familia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Parentesco familiar del cuidador con el adolescente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Ocupación del cuidador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Condición Especial de la familia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Parientes en consumo de SPA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916071"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Extensa por línea materna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Abuela materna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Independiente/ Venta de alimentos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Desplazado por la violencia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Padre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</a:tr>
              <a:tr h="1145089"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Recompuesta y extensa por línea materna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madre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Independiente/oficios varios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Habitante de barrio históricamente marginado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Padre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87053"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Extensa por línea materna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Prima materna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Asesora comercial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Indígena Wayú</a:t>
                      </a:r>
                      <a:endParaRPr lang="es-CO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Madre</a:t>
                      </a:r>
                      <a:endParaRPr lang="es-CO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59" marR="624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75060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0"/>
            <a:ext cx="12192000" cy="6858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/>
          <a:stretch/>
        </p:blipFill>
        <p:spPr>
          <a:xfrm>
            <a:off x="0" y="1287887"/>
            <a:ext cx="3832265" cy="441487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b="890"/>
          <a:stretch/>
        </p:blipFill>
        <p:spPr>
          <a:xfrm>
            <a:off x="3991848" y="1287887"/>
            <a:ext cx="3615338" cy="484681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6769" y="1287887"/>
            <a:ext cx="3847105" cy="4846817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-13209" y="331288"/>
            <a:ext cx="9727342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3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SIMILITUDES EN LAS HISTORIAS DE VIDA FAMILIARES</a:t>
            </a:r>
            <a:endParaRPr lang="es-CO" sz="3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50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0"/>
            <a:ext cx="12192000" cy="6858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466" y="1702182"/>
            <a:ext cx="4105275" cy="34956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526" y="1702182"/>
            <a:ext cx="4781583" cy="289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950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0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154430" y="1339401"/>
            <a:ext cx="9822663" cy="788812"/>
          </a:xfrm>
        </p:spPr>
        <p:txBody>
          <a:bodyPr>
            <a:noAutofit/>
          </a:bodyPr>
          <a:lstStyle/>
          <a:p>
            <a:r>
              <a:rPr lang="es-CO" sz="2400" b="1" dirty="0" smtClean="0"/>
              <a:t>PERCEPCIONES FAMILIARES SOBRE PROCESO </a:t>
            </a:r>
            <a:r>
              <a:rPr lang="es-CO" sz="2400" b="1" dirty="0"/>
              <a:t>DE </a:t>
            </a:r>
            <a:r>
              <a:rPr lang="es-CO" sz="2400" b="1" dirty="0" smtClean="0"/>
              <a:t>RESTABLECIMIENTO DE DERECHOS </a:t>
            </a:r>
            <a:r>
              <a:rPr lang="es-CO" sz="2400" b="1" dirty="0"/>
              <a:t>EN </a:t>
            </a:r>
            <a:r>
              <a:rPr lang="es-CO" sz="2400" b="1" dirty="0" smtClean="0"/>
              <a:t>EL ICBF-SRPA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120462" y="1765375"/>
            <a:ext cx="9547538" cy="2680895"/>
          </a:xfrm>
        </p:spPr>
        <p:txBody>
          <a:bodyPr>
            <a:normAutofit/>
          </a:bodyPr>
          <a:lstStyle/>
          <a:p>
            <a:pPr algn="just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308978" y="1755617"/>
            <a:ext cx="9304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/>
          </a:p>
          <a:p>
            <a:pPr marL="285750" indent="-285750">
              <a:buFont typeface="Wingdings" pitchFamily="2" charset="2"/>
              <a:buChar char="Ø"/>
            </a:pPr>
            <a:endParaRPr lang="es-CO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17560568"/>
              </p:ext>
            </p:extLst>
          </p:nvPr>
        </p:nvGraphicFramePr>
        <p:xfrm>
          <a:off x="2684573" y="1765375"/>
          <a:ext cx="6660108" cy="420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9739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529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05027" y="162039"/>
            <a:ext cx="9676327" cy="584936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ANALISIS DE RESULTADOS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4294165423"/>
              </p:ext>
            </p:extLst>
          </p:nvPr>
        </p:nvGraphicFramePr>
        <p:xfrm>
          <a:off x="1532586" y="1764111"/>
          <a:ext cx="7289442" cy="3773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37378195"/>
              </p:ext>
            </p:extLst>
          </p:nvPr>
        </p:nvGraphicFramePr>
        <p:xfrm>
          <a:off x="805027" y="719666"/>
          <a:ext cx="6098049" cy="1443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8534957"/>
              </p:ext>
            </p:extLst>
          </p:nvPr>
        </p:nvGraphicFramePr>
        <p:xfrm>
          <a:off x="805027" y="2205011"/>
          <a:ext cx="6455177" cy="1330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733100817"/>
              </p:ext>
            </p:extLst>
          </p:nvPr>
        </p:nvGraphicFramePr>
        <p:xfrm>
          <a:off x="386366" y="3535528"/>
          <a:ext cx="6478073" cy="1191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92110234"/>
              </p:ext>
            </p:extLst>
          </p:nvPr>
        </p:nvGraphicFramePr>
        <p:xfrm>
          <a:off x="238357" y="4816699"/>
          <a:ext cx="6574568" cy="1390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14" name="Rectángulo redondeado 13"/>
          <p:cNvSpPr/>
          <p:nvPr/>
        </p:nvSpPr>
        <p:spPr>
          <a:xfrm>
            <a:off x="8731876" y="1172256"/>
            <a:ext cx="1416676" cy="472654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REINCIDENCIA</a:t>
            </a:r>
            <a:endParaRPr lang="es-CO" b="1" dirty="0">
              <a:solidFill>
                <a:schemeClr val="tx1"/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7212169" y="1571223"/>
            <a:ext cx="1159099" cy="940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rot="19115794">
            <a:off x="7169491" y="2340227"/>
            <a:ext cx="1115665" cy="95715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992398" y="3427467"/>
            <a:ext cx="1475360" cy="1463167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 rot="16984077">
            <a:off x="7200952" y="4353944"/>
            <a:ext cx="1243692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25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906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259983" y="449906"/>
            <a:ext cx="9672034" cy="567526"/>
          </a:xfrm>
        </p:spPr>
        <p:txBody>
          <a:bodyPr>
            <a:norm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RECOMENDACIONES 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24000" y="1344612"/>
            <a:ext cx="9144000" cy="344170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CO" sz="2900" dirty="0" smtClean="0"/>
              <a:t>Por factibilidad y por posibilidad de ejecución las recomendaciones se realizaron al ICBF como representante del estado y como institución a cargo del bienestar de las familias en Colombia.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CO" sz="2900" dirty="0" smtClean="0"/>
              <a:t>Garantizar el acompañamiento institucional a través de seguimientos, después de presentarse el egreso.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CO" sz="2900" dirty="0" smtClean="0"/>
              <a:t>Incluir a cada miembro del grupo familiar en el proceso de restablecimiento de derechos.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CO" sz="2900" dirty="0" smtClean="0"/>
              <a:t>Activar y articular redes de apoyo comunitario en el contexto inmediato del adolescente.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CO" sz="2900" dirty="0" smtClean="0"/>
              <a:t>Considerar la animación sociocultural y la pedagogía social, en la construcción de estrategias post egreso.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55689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76300" y="624432"/>
            <a:ext cx="10257430" cy="986003"/>
          </a:xfrm>
        </p:spPr>
        <p:txBody>
          <a:bodyPr>
            <a:normAutofit/>
          </a:bodyPr>
          <a:lstStyle/>
          <a:p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APRENDIZAJES PARA LA PRÁCTICA DEL TRABAJO SOCIAL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28047" y="1641142"/>
            <a:ext cx="3630305" cy="1446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Continuar fortaleciendo el quehacer profesional en áreas Institucionales con el fin de generar transformaciones sociales.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7631375" y="4670947"/>
            <a:ext cx="3630305" cy="1446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Fomentar la confianza y lazos con los participantes de los procesos.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4699378" y="3087805"/>
            <a:ext cx="3630305" cy="1446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Saber articular la práctica con la teoría en el quehacer profesional dentro de las instituciones.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0704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950890" y="716221"/>
            <a:ext cx="10290219" cy="577827"/>
          </a:xfrm>
        </p:spPr>
        <p:txBody>
          <a:bodyPr>
            <a:normAutofit fontScale="90000"/>
          </a:bodyPr>
          <a:lstStyle/>
          <a:p>
            <a:r>
              <a:rPr lang="es-ES" sz="2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 </a:t>
            </a:r>
            <a:r>
              <a:rPr lang="es-ES" sz="2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PROFESIONALES DESARROLLADAS </a:t>
            </a:r>
            <a:r>
              <a:rPr lang="es-ES" sz="2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FORTALECIDAS </a:t>
            </a:r>
            <a:endParaRPr lang="es-ES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37241027"/>
              </p:ext>
            </p:extLst>
          </p:nvPr>
        </p:nvGraphicFramePr>
        <p:xfrm>
          <a:off x="675052" y="1497842"/>
          <a:ext cx="10455338" cy="4780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9244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569841"/>
            <a:ext cx="10515600" cy="1325563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ARTICULACIÓN DE LOS PROCESOS DE LA PRÁCTICA CON EL PLAN DE ESTUDIO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ítulo 3"/>
          <p:cNvSpPr txBox="1">
            <a:spLocks/>
          </p:cNvSpPr>
          <p:nvPr/>
        </p:nvSpPr>
        <p:spPr>
          <a:xfrm>
            <a:off x="1414817" y="2016456"/>
            <a:ext cx="9362365" cy="336076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Introducción de la experiencia investigativa.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Psicología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Psicología Social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Problemas sociales  contemporáneos.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Análisis Documental.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Antropología.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Sociología.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Políticas públicas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CO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CO" sz="2000" dirty="0" smtClean="0"/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Pedagogía Social.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Diseño de investigación Cualitativa.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Derechos humanos.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Acción e intervención social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Tendencias Contemporáneas de Trabajo Social.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Taller de intervención con grupos.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CO" sz="1600" dirty="0" smtClean="0"/>
              <a:t>Seminario especializado de intervención social</a:t>
            </a:r>
          </a:p>
          <a:p>
            <a:pPr algn="just"/>
            <a:endParaRPr lang="es-E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900" dirty="0"/>
          </a:p>
        </p:txBody>
      </p:sp>
    </p:spTree>
    <p:extLst>
      <p:ext uri="{BB962C8B-B14F-4D97-AF65-F5344CB8AC3E}">
        <p14:creationId xmlns:p14="http://schemas.microsoft.com/office/powerpoint/2010/main" val="15341996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459" name="Título 1"/>
          <p:cNvSpPr>
            <a:spLocks noGrp="1"/>
          </p:cNvSpPr>
          <p:nvPr>
            <p:ph type="title"/>
          </p:nvPr>
        </p:nvSpPr>
        <p:spPr>
          <a:xfrm>
            <a:off x="3343701" y="3261815"/>
            <a:ext cx="7683689" cy="2947916"/>
          </a:xfrm>
        </p:spPr>
        <p:txBody>
          <a:bodyPr/>
          <a:lstStyle/>
          <a:p>
            <a:pPr algn="r" eaLnBrk="1" hangingPunct="1"/>
            <a:r>
              <a:rPr lang="es-ES" altLang="es-CO" sz="9600" dirty="0">
                <a:solidFill>
                  <a:srgbClr val="E49E32"/>
                </a:solidFill>
                <a:latin typeface="Century Gothic" pitchFamily="34" charset="0"/>
                <a:ea typeface="ＭＳ Ｐゴシック" pitchFamily="34" charset="-128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28498960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524000" y="875763"/>
            <a:ext cx="9144000" cy="592429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Y CAMPO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DE INTERVENCIÓN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524000" y="1638055"/>
            <a:ext cx="9144000" cy="3619746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200" b="1" dirty="0" smtClean="0">
                <a:cs typeface="Arial" panose="020B0604020202020204" pitchFamily="34" charset="0"/>
              </a:rPr>
              <a:t>FAMILIA</a:t>
            </a:r>
          </a:p>
          <a:p>
            <a:pPr algn="just"/>
            <a:r>
              <a:rPr lang="es-CO" sz="2000" dirty="0" smtClean="0"/>
              <a:t>Vista como </a:t>
            </a:r>
            <a:r>
              <a:rPr lang="es-CO" sz="2000" dirty="0"/>
              <a:t>el primer grupo social al cual el ser humano pertenece desde el momento que adquiere la vida, en ella se desarrollan las primeras relaciones sociales de los </a:t>
            </a:r>
            <a:r>
              <a:rPr lang="es-CO" sz="2000" dirty="0" smtClean="0"/>
              <a:t>individuos y </a:t>
            </a:r>
            <a:r>
              <a:rPr lang="es-CO" sz="2000" dirty="0"/>
              <a:t>se </a:t>
            </a:r>
            <a:r>
              <a:rPr lang="es-CO" sz="2000" dirty="0" smtClean="0"/>
              <a:t>establecen </a:t>
            </a:r>
            <a:r>
              <a:rPr lang="es-CO" sz="2000" dirty="0"/>
              <a:t>vínculos </a:t>
            </a:r>
            <a:r>
              <a:rPr lang="es-CO" sz="2000" dirty="0" smtClean="0"/>
              <a:t>afectivos.</a:t>
            </a:r>
            <a:endParaRPr lang="es-ES" sz="2200" b="1" dirty="0">
              <a:cs typeface="Arial" panose="020B0604020202020204" pitchFamily="34" charset="0"/>
            </a:endParaRPr>
          </a:p>
          <a:p>
            <a:pPr algn="just"/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ES" sz="2200" b="1" dirty="0" smtClean="0">
                <a:cs typeface="Arial" panose="020B0604020202020204" pitchFamily="34" charset="0"/>
              </a:rPr>
              <a:t>FUNDACIÓN PACTOS “CASA HOGAR MI REFUGIO” EN BARRANQUILLA</a:t>
            </a:r>
            <a:endParaRPr lang="es-ES" sz="2200" b="1" dirty="0">
              <a:cs typeface="Arial" panose="020B0604020202020204" pitchFamily="34" charset="0"/>
            </a:endParaRPr>
          </a:p>
          <a:p>
            <a:pPr algn="just"/>
            <a:r>
              <a:rPr lang="es-CO" sz="2000" dirty="0" smtClean="0">
                <a:cs typeface="Arial" panose="020B0604020202020204" pitchFamily="34" charset="0"/>
              </a:rPr>
              <a:t>Organización sin ánimo de lucro, operador de ICBF-SRPA, con 18 años de experiencia en la atención directa a niños, niñas, adolescentes y jóvenes en alta vulnerabilidad y/o en conflicto con la ley y en situación problemática de consumo de sustancias psicoactivas.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41669390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740579" y="344976"/>
            <a:ext cx="9144000" cy="479718"/>
          </a:xfrm>
        </p:spPr>
        <p:txBody>
          <a:bodyPr>
            <a:normAutofit fontScale="90000"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SISTEMA DE RESPONSABILIDAD PENAL ADOLESCENTE (SRPA)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188720" y="1073406"/>
            <a:ext cx="10247718" cy="4835903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Resultado de imagen para SR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073406"/>
            <a:ext cx="8858250" cy="532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667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Subtítulo 3"/>
          <p:cNvSpPr>
            <a:spLocks noGrp="1"/>
          </p:cNvSpPr>
          <p:nvPr>
            <p:ph type="subTitle" idx="1"/>
          </p:nvPr>
        </p:nvSpPr>
        <p:spPr>
          <a:xfrm>
            <a:off x="1524000" y="1638300"/>
            <a:ext cx="9144000" cy="3619500"/>
          </a:xfrm>
        </p:spPr>
        <p:txBody>
          <a:bodyPr>
            <a:normAutofit/>
          </a:bodyPr>
          <a:lstStyle/>
          <a:p>
            <a:pPr marL="342900" lvl="2" indent="-342900" algn="just">
              <a:spcBef>
                <a:spcPts val="1000"/>
              </a:spcBef>
              <a:buFont typeface="Wingdings" panose="05000000000000000000" pitchFamily="2" charset="2"/>
              <a:buChar char="q"/>
            </a:pP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s-CO" sz="2000" dirty="0">
                <a:cs typeface="Arial" panose="020B0604020202020204" pitchFamily="34" charset="0"/>
              </a:rPr>
              <a:t>¿</a:t>
            </a:r>
            <a:r>
              <a:rPr lang="es-CO" sz="2000" dirty="0" smtClean="0">
                <a:cs typeface="Arial" panose="020B0604020202020204" pitchFamily="34" charset="0"/>
              </a:rPr>
              <a:t>Desde el análisis de la perspectiva familiar e institucional, cuáles </a:t>
            </a:r>
            <a:r>
              <a:rPr lang="es-CO" sz="2000" dirty="0">
                <a:cs typeface="Arial" panose="020B0604020202020204" pitchFamily="34" charset="0"/>
              </a:rPr>
              <a:t>son los factores de riesgo relacionados con la reincidencia de los adolescentes vinculados al SRPA y a la medida de internamiento en la “Casa Hogar Mi Refugio” de la ciudad de Barranquilla? </a:t>
            </a:r>
            <a:endParaRPr lang="es-ES" sz="2000" dirty="0">
              <a:cs typeface="Arial" panose="020B0604020202020204" pitchFamily="34" charset="0"/>
            </a:endParaRPr>
          </a:p>
          <a:p>
            <a:pPr marL="0" lvl="2" algn="just">
              <a:spcBef>
                <a:spcPts val="1000"/>
              </a:spcBef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algn="l"/>
            <a:r>
              <a:rPr lang="es-ES" sz="2200" b="1" dirty="0" smtClean="0">
                <a:cs typeface="Arial" panose="020B0604020202020204" pitchFamily="34" charset="0"/>
              </a:rPr>
              <a:t>POBLACIÓN</a:t>
            </a:r>
            <a:endParaRPr lang="es-ES" sz="22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lvl="2" algn="just"/>
            <a:r>
              <a:rPr lang="es-CO" sz="2000" dirty="0">
                <a:cs typeface="Arial" panose="020B0604020202020204" pitchFamily="34" charset="0"/>
              </a:rPr>
              <a:t>La población </a:t>
            </a:r>
            <a:r>
              <a:rPr lang="es-CO" sz="2000" dirty="0" smtClean="0">
                <a:cs typeface="Arial" panose="020B0604020202020204" pitchFamily="34" charset="0"/>
              </a:rPr>
              <a:t>participante en la investigación fueron:</a:t>
            </a:r>
          </a:p>
          <a:p>
            <a:pPr marL="342900" lvl="2" indent="-342900" algn="just">
              <a:buFontTx/>
              <a:buChar char="-"/>
            </a:pPr>
            <a:r>
              <a:rPr lang="es-CO" sz="2000" dirty="0" smtClean="0">
                <a:cs typeface="Arial" panose="020B0604020202020204" pitchFamily="34" charset="0"/>
              </a:rPr>
              <a:t>tres familias reincidentes, beneficiarias de ICBF-SRPA  que culminaron el Proceso de Restablecimiento de Derechos en el año 2017.</a:t>
            </a:r>
          </a:p>
          <a:p>
            <a:pPr marL="342900" lvl="2" indent="-342900" algn="just">
              <a:buFontTx/>
              <a:buChar char="-"/>
            </a:pPr>
            <a:r>
              <a:rPr lang="es-CO" sz="2000" dirty="0" smtClean="0">
                <a:cs typeface="Arial" panose="020B0604020202020204" pitchFamily="34" charset="0"/>
              </a:rPr>
              <a:t>Tres profesionales de la Fundación Pactos “Casa Hogar Mi Refugio”.</a:t>
            </a:r>
          </a:p>
          <a:p>
            <a:pPr marL="0" lvl="2" algn="just"/>
            <a:endParaRPr lang="es-CO" sz="2000" dirty="0" smtClean="0">
              <a:cs typeface="Arial" panose="020B0604020202020204" pitchFamily="34" charset="0"/>
            </a:endParaRPr>
          </a:p>
          <a:p>
            <a:pPr marL="0" lvl="2" algn="just"/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algn="just">
              <a:spcBef>
                <a:spcPts val="1000"/>
              </a:spcBef>
            </a:pPr>
            <a:endParaRPr lang="es-E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ítulo 2"/>
          <p:cNvSpPr>
            <a:spLocks noGrp="1"/>
          </p:cNvSpPr>
          <p:nvPr>
            <p:ph type="ctrTitle"/>
          </p:nvPr>
        </p:nvSpPr>
        <p:spPr>
          <a:xfrm>
            <a:off x="1524000" y="876300"/>
            <a:ext cx="9144000" cy="592138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 OBJETO DE  INVESTIGACIÓN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6278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12191999" cy="685800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5586065" y="957939"/>
            <a:ext cx="5595771" cy="4692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OBJETIVOS ESPECIFICOS 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360355" y="1992506"/>
            <a:ext cx="2660684" cy="39870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OBJETIVO GENERAL</a:t>
            </a:r>
          </a:p>
          <a:p>
            <a:pPr algn="just"/>
            <a:r>
              <a:rPr lang="es-CO" sz="1400" dirty="0"/>
              <a:t>Considerar los factores de riesgo personal, </a:t>
            </a:r>
            <a:r>
              <a:rPr lang="es-CO" sz="1400" dirty="0" smtClean="0"/>
              <a:t> familiar, socio-económicos </a:t>
            </a:r>
            <a:r>
              <a:rPr lang="es-CO" sz="1400" dirty="0"/>
              <a:t>e </a:t>
            </a:r>
            <a:r>
              <a:rPr lang="es-CO" sz="1400" dirty="0" smtClean="0"/>
              <a:t>institucionales, </a:t>
            </a:r>
            <a:r>
              <a:rPr lang="es-CO" sz="1400" dirty="0"/>
              <a:t>asociados con la reincidencia de los adolescentes vinculados al Sistema de </a:t>
            </a:r>
            <a:r>
              <a:rPr lang="es-CO" sz="1400" dirty="0" smtClean="0"/>
              <a:t>Responsabilidad penal </a:t>
            </a:r>
            <a:r>
              <a:rPr lang="es-CO" sz="1400" dirty="0"/>
              <a:t>Adolescente y a la medida de internamiento en la “Casa Hogar Mi Refugio” de la ciudad de Barranquilla en 2017-2, para posibilitar el diseño de estrategias que fortalezcan los procesos de intervención implementados con los adolescentes reincidentes  en este operador de ICBF.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327220" y="1875084"/>
            <a:ext cx="6362941" cy="100826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s-CO" sz="1600" b="1" dirty="0" smtClean="0"/>
              <a:t>Analizar</a:t>
            </a:r>
            <a:r>
              <a:rPr lang="es-CO" sz="1600" dirty="0" smtClean="0"/>
              <a:t> </a:t>
            </a:r>
            <a:r>
              <a:rPr lang="es-CO" sz="1600" dirty="0"/>
              <a:t>las vivencias de tres adolescentes y sus familias, para conocer los factores personales, familiares, socio-económicos e institucionales, que persisten en su historia de vida, tras haber culminado proceso de restablecimiento de derechos en “Casa Hogar Mi Refugio”.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5290671" y="3095515"/>
            <a:ext cx="6399490" cy="9449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s-CO" sz="1600" b="1" dirty="0" smtClean="0"/>
              <a:t>Identificar</a:t>
            </a:r>
            <a:r>
              <a:rPr lang="es-CO" sz="1600" dirty="0" smtClean="0"/>
              <a:t> </a:t>
            </a:r>
            <a:r>
              <a:rPr lang="es-CO" sz="1600" dirty="0"/>
              <a:t>las percepciones de adolescentes, familiares y profesionales de la Fundación Pactos, sobre los factores personales, familiares, socio-económicos e institucionales, que inciden en que se presente la condición de reincidencia.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289165" y="4320862"/>
            <a:ext cx="6375201" cy="85688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s-CO" sz="1600" b="1" dirty="0" smtClean="0"/>
              <a:t>Analizar </a:t>
            </a:r>
            <a:r>
              <a:rPr lang="es-CO" sz="1600" dirty="0"/>
              <a:t>las vivencias de 3 profesionales vinculados a “Casa Hogar Mi Refugio”, para conocer sus posturas frente al trabajo institucional con adolescentes en conflicto con la ley.</a:t>
            </a:r>
          </a:p>
        </p:txBody>
      </p:sp>
      <p:cxnSp>
        <p:nvCxnSpPr>
          <p:cNvPr id="22" name="Conector recto 21"/>
          <p:cNvCxnSpPr/>
          <p:nvPr/>
        </p:nvCxnSpPr>
        <p:spPr>
          <a:xfrm flipH="1">
            <a:off x="8376854" y="1427211"/>
            <a:ext cx="7097" cy="44548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3993644" y="2383728"/>
            <a:ext cx="1322913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>
            <a:off x="4021038" y="3568001"/>
            <a:ext cx="1268127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4048430" y="4688349"/>
            <a:ext cx="1268127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015" y="5659749"/>
            <a:ext cx="1274174" cy="6097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5289164" y="5336211"/>
            <a:ext cx="6375201" cy="96188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s-CO" sz="1600" b="1" dirty="0" smtClean="0"/>
              <a:t>Diseñar </a:t>
            </a:r>
            <a:r>
              <a:rPr lang="es-CO" sz="1600" dirty="0"/>
              <a:t>una propuesta que permita a través de lo identificado en las consideraciones de los factores de riesgo personal, familiar, socio-económico e institucional de adolescentes reincidentes, el fortalecimiento de los procesos de atención con esta población y sus familias.</a:t>
            </a:r>
          </a:p>
        </p:txBody>
      </p:sp>
    </p:spTree>
    <p:extLst>
      <p:ext uri="{BB962C8B-B14F-4D97-AF65-F5344CB8AC3E}">
        <p14:creationId xmlns:p14="http://schemas.microsoft.com/office/powerpoint/2010/main" val="1326913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25761" y="721217"/>
            <a:ext cx="4752304" cy="46363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REFERENTE NORMATIVO</a:t>
            </a:r>
            <a:endParaRPr lang="es-ES" sz="2400" dirty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798237474"/>
              </p:ext>
            </p:extLst>
          </p:nvPr>
        </p:nvGraphicFramePr>
        <p:xfrm>
          <a:off x="1049360" y="953036"/>
          <a:ext cx="1005991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71227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7"/>
            <a:ext cx="12192000" cy="685800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277582" y="471783"/>
            <a:ext cx="9144000" cy="479718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DISEÑO METODOLÓGICO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188720" y="1073406"/>
            <a:ext cx="10247718" cy="4835903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32930" y="1849374"/>
            <a:ext cx="2702413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ENFOQUE CUALITATIVO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4893994" y="1881804"/>
            <a:ext cx="1390918" cy="65682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4"/>
          <p:cNvSpPr/>
          <p:nvPr/>
        </p:nvSpPr>
        <p:spPr>
          <a:xfrm>
            <a:off x="7340220" y="1881804"/>
            <a:ext cx="2702413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 BIOGRÁFICO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4"/>
          <p:cNvSpPr/>
          <p:nvPr/>
        </p:nvSpPr>
        <p:spPr>
          <a:xfrm>
            <a:off x="4238246" y="4759793"/>
            <a:ext cx="2844942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ENTREVISTAS SEMIESTRUCTURADAS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4"/>
          <p:cNvSpPr/>
          <p:nvPr/>
        </p:nvSpPr>
        <p:spPr>
          <a:xfrm>
            <a:off x="1305789" y="4763171"/>
            <a:ext cx="2702413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OBSERVACIÓN DIRECTA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ítulo 2"/>
          <p:cNvSpPr txBox="1">
            <a:spLocks/>
          </p:cNvSpPr>
          <p:nvPr/>
        </p:nvSpPr>
        <p:spPr>
          <a:xfrm>
            <a:off x="1332930" y="3658623"/>
            <a:ext cx="9144000" cy="479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TÉCNICAS DE RECOLECCIÓN DE DATOS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4"/>
          <p:cNvSpPr/>
          <p:nvPr/>
        </p:nvSpPr>
        <p:spPr>
          <a:xfrm>
            <a:off x="4238246" y="2646693"/>
            <a:ext cx="2844942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PARADIGMA HERMENÉUTICO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4"/>
          <p:cNvSpPr/>
          <p:nvPr/>
        </p:nvSpPr>
        <p:spPr>
          <a:xfrm>
            <a:off x="7430301" y="4759793"/>
            <a:ext cx="2702413" cy="6515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DOCUMENTAL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3113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94947"/>
            <a:ext cx="5257800" cy="1286254"/>
          </a:xfrm>
        </p:spPr>
        <p:txBody>
          <a:bodyPr>
            <a:normAutofit/>
          </a:bodyPr>
          <a:lstStyle/>
          <a:p>
            <a:pPr algn="ctr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HERMENÉUTICO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5245" y="1669578"/>
            <a:ext cx="3911221" cy="435133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CO" sz="2400" i="1" dirty="0">
                <a:cs typeface="Arial" panose="020B0604020202020204" pitchFamily="34" charset="0"/>
              </a:rPr>
              <a:t>L</a:t>
            </a:r>
            <a:r>
              <a:rPr lang="es-CO" sz="2400" i="1" dirty="0" smtClean="0">
                <a:cs typeface="Arial" panose="020B0604020202020204" pitchFamily="34" charset="0"/>
              </a:rPr>
              <a:t>a </a:t>
            </a:r>
            <a:r>
              <a:rPr lang="es-CO" sz="2400" i="1" dirty="0">
                <a:cs typeface="Arial" panose="020B0604020202020204" pitchFamily="34" charset="0"/>
              </a:rPr>
              <a:t>comprensión de la realidad social se asume bajo la metáfora de un texto” . “El propósito de la misma es incrementar el entendimiento para mirar otras culturas, </a:t>
            </a:r>
            <a:r>
              <a:rPr lang="es-CO" sz="2400" i="1" dirty="0" smtClean="0">
                <a:cs typeface="Arial" panose="020B0604020202020204" pitchFamily="34" charset="0"/>
              </a:rPr>
              <a:t>grupos, individuos</a:t>
            </a:r>
            <a:r>
              <a:rPr lang="es-CO" sz="2400" i="1" dirty="0">
                <a:cs typeface="Arial" panose="020B0604020202020204" pitchFamily="34" charset="0"/>
              </a:rPr>
              <a:t>, condiciones y estilos de vida, sobre una perspectiva doble de presente y </a:t>
            </a:r>
            <a:r>
              <a:rPr lang="es-CO" sz="2400" i="1" dirty="0" smtClean="0">
                <a:cs typeface="Arial" panose="020B0604020202020204" pitchFamily="34" charset="0"/>
              </a:rPr>
              <a:t>pasado</a:t>
            </a:r>
          </a:p>
          <a:p>
            <a:pPr marL="0" indent="0">
              <a:buNone/>
            </a:pPr>
            <a:r>
              <a:rPr lang="es-CO" sz="2400" i="1" dirty="0" smtClean="0">
                <a:cs typeface="Arial" panose="020B0604020202020204" pitchFamily="34" charset="0"/>
              </a:rPr>
              <a:t>  (Sandoval).</a:t>
            </a:r>
            <a:endParaRPr lang="es-CO" sz="2400" dirty="0">
              <a:cs typeface="Arial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607791" y="694947"/>
            <a:ext cx="5257800" cy="1286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BIOGRÁFICO NARRATIVO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7281081" y="1649579"/>
            <a:ext cx="3911221" cy="4351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i="1" dirty="0"/>
              <a:t>La naturaleza del relato autobiográfico es la de un discurso especifico de carácter interpretativo, se define por construir y sostener una figura particular del &lt;sí mismo&gt; y tal construcción es realizada en términos de un &lt;Personaje&gt;, de esta forma el relato autobiográfico alude al caudal interpretativo de sujeto y a la imagen que construye que a una descripción de hechos históricos (Piña</a:t>
            </a:r>
            <a:r>
              <a:rPr lang="es-CO" i="1" dirty="0" smtClean="0"/>
              <a:t>).</a:t>
            </a:r>
            <a:endParaRPr lang="es-CO" i="1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279207032"/>
              </p:ext>
            </p:extLst>
          </p:nvPr>
        </p:nvGraphicFramePr>
        <p:xfrm>
          <a:off x="4517409" y="2961564"/>
          <a:ext cx="2626435" cy="2071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4959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820"/>
            <a:ext cx="12192000" cy="6783343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204885529"/>
              </p:ext>
            </p:extLst>
          </p:nvPr>
        </p:nvGraphicFramePr>
        <p:xfrm>
          <a:off x="3532389" y="2737159"/>
          <a:ext cx="4773434" cy="3452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ítulo 2"/>
          <p:cNvSpPr txBox="1">
            <a:spLocks/>
          </p:cNvSpPr>
          <p:nvPr/>
        </p:nvSpPr>
        <p:spPr>
          <a:xfrm>
            <a:off x="3863404" y="256257"/>
            <a:ext cx="4060378" cy="47971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CATEGORÍAS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</a:t>
            </a: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riángulo isósceles 1"/>
          <p:cNvSpPr/>
          <p:nvPr/>
        </p:nvSpPr>
        <p:spPr>
          <a:xfrm>
            <a:off x="2290125" y="726050"/>
            <a:ext cx="7186611" cy="581932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redondeado 2"/>
          <p:cNvSpPr/>
          <p:nvPr/>
        </p:nvSpPr>
        <p:spPr>
          <a:xfrm>
            <a:off x="5345906" y="1882970"/>
            <a:ext cx="1095375" cy="3537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ESTADO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894236" y="5810894"/>
            <a:ext cx="1171575" cy="3680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FAMILIA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772400" y="5810895"/>
            <a:ext cx="1155074" cy="3680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SOCIEDAD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5129213" y="4100513"/>
            <a:ext cx="1528762" cy="1028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ADOLESCENTE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239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3991</TotalTime>
  <Words>1414</Words>
  <Application>Microsoft Office PowerPoint</Application>
  <PresentationFormat>Personalizado</PresentationFormat>
  <Paragraphs>169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RIESGOS RELACIONADOS  CON  LA  REINCIDENCIA  DE ADOLESCENTES EN CONFLICTO CON LA LEY. UNA EXPERIENCIA INVESTIGATIVA DESDE LA FAMILIA Y EL PROGRAMA CASA HOGAR MI REFUGIO DEL ICBF-SRPA 2017- 2019      PRESENTADO POR: VANESSA ISABEL APARICIO COHEN    UNIVERSIDAD DE CARTAGENA FACULTAD DE CIENCIAS SOCIALES Y EDUCACIÓN. PROGRAMA DE TRABAJO SOCIAL  2019 </vt:lpstr>
      <vt:lpstr>ÁREA Y CAMPO DE INTERVENCIÓN</vt:lpstr>
      <vt:lpstr>SISTEMA DE RESPONSABILIDAD PENAL ADOLESCENTE (SRPA)</vt:lpstr>
      <vt:lpstr>PREGUNTA OBJETO DE  INVESTIGACIÓN</vt:lpstr>
      <vt:lpstr>Presentación de PowerPoint</vt:lpstr>
      <vt:lpstr>Presentación de PowerPoint</vt:lpstr>
      <vt:lpstr>DISEÑO METODOLÓGICO</vt:lpstr>
      <vt:lpstr>HERMENÉUTICO</vt:lpstr>
      <vt:lpstr>Presentación de PowerPoint</vt:lpstr>
      <vt:lpstr> </vt:lpstr>
      <vt:lpstr>Presentación de PowerPoint</vt:lpstr>
      <vt:lpstr>Presentación de PowerPoint</vt:lpstr>
      <vt:lpstr>PERCEPCIONES FAMILIARES SOBRE PROCESO DE RESTABLECIMIENTO DE DERECHOS EN EL ICBF-SRPA  </vt:lpstr>
      <vt:lpstr>ANALISIS DE RESULTADOS</vt:lpstr>
      <vt:lpstr>RECOMENDACIONES </vt:lpstr>
      <vt:lpstr>APRENDIZAJES PARA LA PRÁCTICA DEL TRABAJO SOCIAL</vt:lpstr>
      <vt:lpstr>COMPETENCIAS PROFESIONALES DESARROLLADAS O FORTALECIDAS </vt:lpstr>
      <vt:lpstr>ARTICULACIÓN DE LOS PROCESOS DE LA PRÁCTICA CON EL PLAN DE ESTUDIO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MERCEDES</dc:creator>
  <cp:lastModifiedBy>ImagenArtistica</cp:lastModifiedBy>
  <cp:revision>247</cp:revision>
  <dcterms:created xsi:type="dcterms:W3CDTF">2016-11-30T18:45:01Z</dcterms:created>
  <dcterms:modified xsi:type="dcterms:W3CDTF">2019-07-04T19:50:20Z</dcterms:modified>
</cp:coreProperties>
</file>