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3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750" autoAdjust="0"/>
  </p:normalViewPr>
  <p:slideViewPr>
    <p:cSldViewPr snapToGrid="0">
      <p:cViewPr varScale="1">
        <p:scale>
          <a:sx n="69" d="100"/>
          <a:sy n="69" d="100"/>
        </p:scale>
        <p:origin x="72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736080" y="804550"/>
            <a:ext cx="5455920" cy="5248520"/>
          </a:xfrm>
        </p:spPr>
        <p:txBody>
          <a:bodyPr>
            <a:normAutofit/>
          </a:bodyPr>
          <a:lstStyle/>
          <a:p>
            <a:r>
              <a:rPr lang="es-CO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Integrantes</a:t>
            </a:r>
            <a: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cristina Hernández</a:t>
            </a:r>
            <a:b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Vargas</a:t>
            </a:r>
            <a:b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nimis miranda jaraba </a:t>
            </a:r>
            <a:b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Sandra pautt Martínez </a:t>
            </a:r>
            <a:r>
              <a:rPr lang="es-ES_tradnl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ES_tradnl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_tradnl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ES_tradnl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O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altLang="es-CO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s-CO" alt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semestre Licenciatura en Pedagogía Infantil.</a:t>
            </a:r>
            <a:br>
              <a:rPr lang="es-CO" alt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7960"/>
            <a:ext cx="5795203" cy="5961699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/>
        </p:spPr>
      </p:pic>
      <p:pic>
        <p:nvPicPr>
          <p:cNvPr id="5" name="Imagen 4" descr="LOGO OFICIAL COL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609" y="804550"/>
            <a:ext cx="183038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" descr="MEDALLA-FINAL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583" y="938156"/>
            <a:ext cx="7112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8" descr="SELLOS CERTIFICAC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530" y="5784782"/>
            <a:ext cx="11842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25923" y="2552244"/>
            <a:ext cx="5669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JUEGOS TRADICIONALES : UNA</a:t>
            </a:r>
          </a:p>
          <a:p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 PARA PROMOVER SOCIALIZACION DEL NIÑO EN LA CORPORACION INSTITUTO</a:t>
            </a:r>
          </a:p>
          <a:p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 PRIMERA ESTACION 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5101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 descr="LOGO OFICIAL COL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40" y="5991560"/>
            <a:ext cx="14065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7" descr="MEDALLA-FINAL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354" y="5991560"/>
            <a:ext cx="64928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7" descr="SELLOS CERTIFICAC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850" y="6163010"/>
            <a:ext cx="87788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5" y="0"/>
            <a:ext cx="12192965" cy="701475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072654" y="4982446"/>
            <a:ext cx="3788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Gracias</a:t>
            </a: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01952"/>
      </p:ext>
    </p:extLst>
  </p:cSld>
  <p:clrMapOvr>
    <a:masterClrMapping/>
  </p:clrMapOvr>
  <p:transition spd="med" advTm="4000">
    <p:checker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7661" y="718808"/>
            <a:ext cx="7835279" cy="1596177"/>
          </a:xfrm>
        </p:spPr>
        <p:txBody>
          <a:bodyPr>
            <a:normAutofit/>
          </a:bodyPr>
          <a:lstStyle/>
          <a:p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PROBLEMA</a:t>
            </a:r>
            <a:endParaRPr lang="es-C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416984" y="2314985"/>
            <a:ext cx="9105900" cy="3424107"/>
          </a:xfrm>
        </p:spPr>
        <p:txBody>
          <a:bodyPr/>
          <a:lstStyle/>
          <a:p>
            <a:pPr marL="0" indent="0">
              <a:buNone/>
            </a:pPr>
            <a:endParaRPr lang="es-CO" b="1" cap="none" dirty="0" smtClean="0"/>
          </a:p>
          <a:p>
            <a:pPr marL="0" indent="0">
              <a:buNone/>
            </a:pPr>
            <a:r>
              <a:rPr lang="es-CO" sz="2400" cap="none" dirty="0" smtClean="0"/>
              <a:t>¿</a:t>
            </a:r>
            <a:r>
              <a:rPr lang="es-CO" sz="2400" b="1" cap="none" dirty="0" smtClean="0"/>
              <a:t> </a:t>
            </a:r>
            <a:r>
              <a:rPr lang="es-CO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COMO PROMOVER LA SOCIALIZACION DEL NIÑO APARTIR DE LA INPLEMENTACION DE JUEGOS TRADICIONALES COMO ESTRATEGIA LUDICA PEDAGOGICA EN LA CORPORACION INSTITUTO MI PRIMERA ESTACION?</a:t>
            </a:r>
          </a:p>
          <a:p>
            <a:pPr marL="0" indent="0">
              <a:buNone/>
            </a:pPr>
            <a:r>
              <a:rPr lang="es-CO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s-CO" dirty="0"/>
          </a:p>
        </p:txBody>
      </p:sp>
      <p:pic>
        <p:nvPicPr>
          <p:cNvPr id="4" name="Imagen 4" descr="LOGO OFICIAL COL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12" y="5839383"/>
            <a:ext cx="1830387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7" descr="MEDALLA-FINAL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349" y="6002637"/>
            <a:ext cx="649287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7" descr="SELLOS CERTIFICAC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154" y="6174087"/>
            <a:ext cx="87788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12072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Hexágono"/>
          <p:cNvSpPr/>
          <p:nvPr/>
        </p:nvSpPr>
        <p:spPr>
          <a:xfrm>
            <a:off x="4221480" y="426720"/>
            <a:ext cx="2529840" cy="1219200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OBJETIVOS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5" name="4 Hexágono"/>
          <p:cNvSpPr/>
          <p:nvPr/>
        </p:nvSpPr>
        <p:spPr>
          <a:xfrm>
            <a:off x="487680" y="2087880"/>
            <a:ext cx="1661160" cy="1447800"/>
          </a:xfrm>
          <a:prstGeom prst="hex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Objetivo  general</a:t>
            </a:r>
            <a:endParaRPr lang="es-C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Hexágono"/>
          <p:cNvSpPr/>
          <p:nvPr/>
        </p:nvSpPr>
        <p:spPr>
          <a:xfrm>
            <a:off x="8092440" y="1996440"/>
            <a:ext cx="1783080" cy="1478280"/>
          </a:xfrm>
          <a:prstGeom prst="hex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Objetivos especifico</a:t>
            </a:r>
            <a:endParaRPr lang="es-CO" dirty="0"/>
          </a:p>
        </p:txBody>
      </p:sp>
      <p:sp>
        <p:nvSpPr>
          <p:cNvPr id="7" name="6 Flecha izquierda y arriba"/>
          <p:cNvSpPr/>
          <p:nvPr/>
        </p:nvSpPr>
        <p:spPr>
          <a:xfrm rot="5400000">
            <a:off x="1036320" y="3764280"/>
            <a:ext cx="850392" cy="850392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Elipse"/>
          <p:cNvSpPr/>
          <p:nvPr/>
        </p:nvSpPr>
        <p:spPr>
          <a:xfrm>
            <a:off x="2194560" y="3474720"/>
            <a:ext cx="2362200" cy="1524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Implementar los juegos Tradicionales</a:t>
            </a:r>
            <a:endParaRPr lang="es-C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5273040" y="4602480"/>
            <a:ext cx="2148840" cy="15392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Identificar factores</a:t>
            </a:r>
            <a:endParaRPr lang="es-C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7711440" y="4556760"/>
            <a:ext cx="2042160" cy="1524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Describir los diferentes juegos</a:t>
            </a:r>
            <a:endParaRPr lang="es-C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9906000" y="4572000"/>
            <a:ext cx="2087880" cy="146304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Diseñar propuesta pedagógica</a:t>
            </a:r>
            <a:endParaRPr lang="es-CO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18 Conector recto de flecha"/>
          <p:cNvCxnSpPr/>
          <p:nvPr/>
        </p:nvCxnSpPr>
        <p:spPr>
          <a:xfrm flipH="1">
            <a:off x="2148840" y="1051560"/>
            <a:ext cx="185928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6949440" y="1112520"/>
            <a:ext cx="1280160" cy="868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 flipH="1">
            <a:off x="7101840" y="3368040"/>
            <a:ext cx="1051560" cy="1082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 flipH="1">
            <a:off x="8915400" y="3764280"/>
            <a:ext cx="15240" cy="579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/>
          <p:nvPr/>
        </p:nvCxnSpPr>
        <p:spPr>
          <a:xfrm>
            <a:off x="9814560" y="3337560"/>
            <a:ext cx="914400" cy="1021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7183" y="0"/>
            <a:ext cx="10364451" cy="849675"/>
          </a:xfrm>
        </p:spPr>
        <p:txBody>
          <a:bodyPr/>
          <a:lstStyle/>
          <a:p>
            <a:r>
              <a:rPr lang="es-ES_tradn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Marco Teórico </a:t>
            </a:r>
            <a:endParaRPr lang="es-C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450976" y="773852"/>
            <a:ext cx="291801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Teorías de los juegos tradicionales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lecha arriba 5"/>
          <p:cNvSpPr/>
          <p:nvPr/>
        </p:nvSpPr>
        <p:spPr>
          <a:xfrm rot="10800000">
            <a:off x="6721521" y="1868840"/>
            <a:ext cx="522515" cy="45829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redondeado 8"/>
          <p:cNvSpPr/>
          <p:nvPr/>
        </p:nvSpPr>
        <p:spPr>
          <a:xfrm>
            <a:off x="6141806" y="2469605"/>
            <a:ext cx="2538867" cy="42062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Ofele maria Regina 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460790" y="2469605"/>
            <a:ext cx="2547812" cy="420624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 smtClean="0"/>
          </a:p>
          <a:p>
            <a:pPr algn="ctr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Johan huizinga (Groninga 1872 -1945) 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lecha izquierda 10"/>
          <p:cNvSpPr/>
          <p:nvPr/>
        </p:nvSpPr>
        <p:spPr>
          <a:xfrm rot="19641579">
            <a:off x="2834344" y="1549434"/>
            <a:ext cx="1006461" cy="522516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Rectángulo redondeado 12"/>
          <p:cNvSpPr/>
          <p:nvPr/>
        </p:nvSpPr>
        <p:spPr>
          <a:xfrm>
            <a:off x="3345377" y="2469605"/>
            <a:ext cx="2444064" cy="42062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 vigotsky ( Rusia 1886 – 1934</a:t>
            </a:r>
            <a:r>
              <a:rPr lang="es-CO" dirty="0" smtClean="0"/>
              <a:t>)</a:t>
            </a:r>
            <a:endParaRPr lang="es-CO" dirty="0"/>
          </a:p>
        </p:txBody>
      </p:sp>
      <p:sp>
        <p:nvSpPr>
          <p:cNvPr id="14" name="Flecha arriba 13"/>
          <p:cNvSpPr/>
          <p:nvPr/>
        </p:nvSpPr>
        <p:spPr>
          <a:xfrm rot="10800000">
            <a:off x="4567409" y="1868840"/>
            <a:ext cx="563009" cy="45829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63" y="2619881"/>
            <a:ext cx="2124075" cy="2162175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795" y="2560319"/>
            <a:ext cx="2050868" cy="2162175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082" y="2560319"/>
            <a:ext cx="2058314" cy="2162175"/>
          </a:xfrm>
          <a:prstGeom prst="rect">
            <a:avLst/>
          </a:prstGeom>
        </p:spPr>
      </p:pic>
      <p:sp>
        <p:nvSpPr>
          <p:cNvPr id="19" name="Rectángulo redondeado 18"/>
          <p:cNvSpPr/>
          <p:nvPr/>
        </p:nvSpPr>
        <p:spPr>
          <a:xfrm>
            <a:off x="9044595" y="2469605"/>
            <a:ext cx="2542159" cy="42062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DECRETO 2247 DE 1997</a:t>
            </a:r>
          </a:p>
          <a:p>
            <a:pPr algn="ctr"/>
            <a:endParaRPr lang="es-CO" dirty="0"/>
          </a:p>
          <a:p>
            <a:pPr algn="ctr"/>
            <a:endParaRPr lang="es-CO" dirty="0" smtClean="0"/>
          </a:p>
        </p:txBody>
      </p:sp>
      <p:sp>
        <p:nvSpPr>
          <p:cNvPr id="20" name="Flecha abajo 19"/>
          <p:cNvSpPr/>
          <p:nvPr/>
        </p:nvSpPr>
        <p:spPr>
          <a:xfrm rot="17688257">
            <a:off x="8380169" y="1382586"/>
            <a:ext cx="505166" cy="97250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675241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149" y="241147"/>
            <a:ext cx="10364451" cy="658740"/>
          </a:xfrm>
        </p:spPr>
        <p:txBody>
          <a:bodyPr/>
          <a:lstStyle/>
          <a:p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955312" y="1698171"/>
            <a:ext cx="1795112" cy="7576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descriptiva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332410" y="1698171"/>
            <a:ext cx="1821237" cy="7576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cualitativa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lecha derecha 8"/>
          <p:cNvSpPr/>
          <p:nvPr/>
        </p:nvSpPr>
        <p:spPr>
          <a:xfrm>
            <a:off x="3573344" y="183467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Rectángulo 9"/>
          <p:cNvSpPr/>
          <p:nvPr/>
        </p:nvSpPr>
        <p:spPr>
          <a:xfrm>
            <a:off x="8737664" y="1698171"/>
            <a:ext cx="1872065" cy="75764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observación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lecha derecha 10"/>
          <p:cNvSpPr/>
          <p:nvPr/>
        </p:nvSpPr>
        <p:spPr>
          <a:xfrm>
            <a:off x="7170121" y="1836962"/>
            <a:ext cx="9855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Flecha abajo 11"/>
          <p:cNvSpPr/>
          <p:nvPr/>
        </p:nvSpPr>
        <p:spPr>
          <a:xfrm>
            <a:off x="9313817" y="2795451"/>
            <a:ext cx="508716" cy="9347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Rectángulo 12"/>
          <p:cNvSpPr/>
          <p:nvPr/>
        </p:nvSpPr>
        <p:spPr>
          <a:xfrm>
            <a:off x="8829104" y="3947880"/>
            <a:ext cx="1960816" cy="116200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 niños de 3 a 5 años 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205815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3" y="110879"/>
            <a:ext cx="10364451" cy="963540"/>
          </a:xfrm>
        </p:spPr>
        <p:txBody>
          <a:bodyPr/>
          <a:lstStyle/>
          <a:p>
            <a:r>
              <a:rPr lang="es-ES_tradn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PROPUESTA PEDAGOGICA</a:t>
            </a:r>
            <a:endParaRPr lang="es-CO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379" y="1006541"/>
            <a:ext cx="2960916" cy="303058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67603"/>
            <a:ext cx="2954380" cy="279039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0" y="1037021"/>
            <a:ext cx="2956558" cy="303058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38496"/>
            <a:ext cx="2956559" cy="303058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117" y="1038497"/>
            <a:ext cx="3322323" cy="3029106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6274524" y="4067603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 </a:t>
            </a:r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38549" y="3983432"/>
            <a:ext cx="2790397" cy="2958738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80168" y="3802729"/>
            <a:ext cx="2790398" cy="3320145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18520" y="3984520"/>
            <a:ext cx="2790400" cy="2956560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6398917" y="3336662"/>
            <a:ext cx="2634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GALLINA CIEGA</a:t>
            </a:r>
            <a:endParaRPr lang="es-CO" sz="24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68334" y="6138144"/>
            <a:ext cx="263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CARRETILLA</a:t>
            </a:r>
            <a:endParaRPr lang="es-CO" sz="24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482858" y="6138145"/>
            <a:ext cx="2003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PEREGRINA</a:t>
            </a:r>
            <a:endParaRPr lang="es-CO" sz="24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975639" y="6165503"/>
            <a:ext cx="3257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GATO Y EL RATON</a:t>
            </a:r>
            <a:endParaRPr lang="es-CO" sz="24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9293607" y="5980836"/>
            <a:ext cx="3519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PUENTE ESTA QUEBRADO</a:t>
            </a:r>
            <a:endParaRPr lang="es-CO" sz="24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981200" y="3322320"/>
            <a:ext cx="1965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ESCONDIDO</a:t>
            </a:r>
            <a:endParaRPr lang="es-CO" sz="2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64271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4" y="255660"/>
            <a:ext cx="10364451" cy="992569"/>
          </a:xfrm>
        </p:spPr>
        <p:txBody>
          <a:bodyPr/>
          <a:lstStyle/>
          <a:p>
            <a:r>
              <a:rPr lang="es-ES_tradn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4399" y="2148115"/>
            <a:ext cx="10363826" cy="3323771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CO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Participación total, activa y trabajo en equipo entre los estudiantes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Motivación en el momento de la realización del juego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Cumplimiento a las necesidades recreativas y lúdicas de los niños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rescataron los juegos tradicionales para permitir la participación e integración de los niños </a:t>
            </a:r>
          </a:p>
          <a:p>
            <a:pPr>
              <a:buFont typeface="Wingdings" panose="05000000000000000000" pitchFamily="2" charset="2"/>
              <a:buChar char="Ø"/>
            </a:pPr>
            <a:endParaRPr lang="es-CO" sz="24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s-CO" cap="non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CO" cap="none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endParaRPr lang="es-CO" cap="non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CO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190593"/>
      </p:ext>
    </p:extLst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149" y="357261"/>
            <a:ext cx="10364451" cy="832912"/>
          </a:xfrm>
        </p:spPr>
        <p:txBody>
          <a:bodyPr/>
          <a:lstStyle/>
          <a:p>
            <a:r>
              <a:rPr lang="es-ES_tradnl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  <a:r>
              <a:rPr lang="es-ES_tradnl" dirty="0"/>
              <a:t> 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1190174"/>
            <a:ext cx="10363826" cy="4601026"/>
          </a:xfrm>
        </p:spPr>
        <p:txBody>
          <a:bodyPr>
            <a:normAutofit/>
          </a:bodyPr>
          <a:lstStyle/>
          <a:p>
            <a:endParaRPr lang="es-CO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este proyecto es de gran valor porque tanto los estudiantes como el cuerpo docente ,  reconocieron la necesidad de fortalecer los juegos tradicionales y la socialización entre los niños para generar una sana convivencia y el disfrute de los espacios lúdicos dentro del plantel educativo.</a:t>
            </a:r>
          </a:p>
          <a:p>
            <a:pPr marL="0" indent="0">
              <a:buNone/>
            </a:pPr>
            <a:endParaRPr lang="es-CO" sz="24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48538699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Recomendaciones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CO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Crear conciencia en los docentes acerca de la importancia de los juegos tradicionales en el proceso de la socialización de los niños</a:t>
            </a:r>
          </a:p>
          <a:p>
            <a:r>
              <a:rPr lang="es-CO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Implementar los juegos tradicionales como una estrategia de socialización para fortalecer el interés y las habilidades en la recreación del estudiante </a:t>
            </a:r>
          </a:p>
          <a:p>
            <a:r>
              <a:rPr lang="es-CO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Brindar a los estudiantes espacio en los que puedan recrear los juegos tradicionales al tiempo que adquieren conceptos pedagógicos  </a:t>
            </a:r>
          </a:p>
          <a:p>
            <a:pPr lvl="1"/>
            <a:endParaRPr lang="es-CO" sz="2000" cap="none" dirty="0"/>
          </a:p>
        </p:txBody>
      </p:sp>
    </p:spTree>
    <p:extLst>
      <p:ext uri="{BB962C8B-B14F-4D97-AF65-F5344CB8AC3E}">
        <p14:creationId xmlns:p14="http://schemas.microsoft.com/office/powerpoint/2010/main" val="3467748446"/>
      </p:ext>
    </p:extLst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TM04033925[[fn=Gota]]</Template>
  <TotalTime>765</TotalTime>
  <Words>279</Words>
  <Application>Microsoft Office PowerPoint</Application>
  <PresentationFormat>Panorámica</PresentationFormat>
  <Paragraphs>68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Tw Cen MT</vt:lpstr>
      <vt:lpstr>Wingdings</vt:lpstr>
      <vt:lpstr>Gota</vt:lpstr>
      <vt:lpstr>Integrantes  cristina Hernández  Vargas nimis miranda jaraba  Sandra pautt Martínez    X semestre Licenciatura en Pedagogía Infantil. </vt:lpstr>
      <vt:lpstr>PROBLEMA</vt:lpstr>
      <vt:lpstr>Presentación de PowerPoint</vt:lpstr>
      <vt:lpstr>Marco Teórico </vt:lpstr>
      <vt:lpstr>METODOLOGÍA</vt:lpstr>
      <vt:lpstr>PROPUESTA PEDAGOGICA</vt:lpstr>
      <vt:lpstr>RESULTADOS </vt:lpstr>
      <vt:lpstr>CONCLUSIONES </vt:lpstr>
      <vt:lpstr>Recomendaciones 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HELEN VILLA MORENO LILIBETH ARRIETA GUTIERREZ NEIVIS BELEÑO NAVARRO</dc:title>
  <dc:creator>Darwin</dc:creator>
  <cp:lastModifiedBy>user</cp:lastModifiedBy>
  <cp:revision>69</cp:revision>
  <dcterms:created xsi:type="dcterms:W3CDTF">2015-08-28T15:23:03Z</dcterms:created>
  <dcterms:modified xsi:type="dcterms:W3CDTF">2017-10-17T15:02:49Z</dcterms:modified>
</cp:coreProperties>
</file>