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media/image37.jpg" ContentType="image/gif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321" r:id="rId5"/>
    <p:sldId id="256" r:id="rId6"/>
    <p:sldId id="289" r:id="rId7"/>
    <p:sldId id="293" r:id="rId8"/>
    <p:sldId id="309" r:id="rId9"/>
    <p:sldId id="296" r:id="rId10"/>
    <p:sldId id="317" r:id="rId11"/>
    <p:sldId id="312" r:id="rId12"/>
    <p:sldId id="302" r:id="rId13"/>
    <p:sldId id="319" r:id="rId14"/>
    <p:sldId id="297" r:id="rId15"/>
    <p:sldId id="322" r:id="rId16"/>
    <p:sldId id="290" r:id="rId17"/>
    <p:sldId id="301" r:id="rId18"/>
    <p:sldId id="304" r:id="rId19"/>
    <p:sldId id="291" r:id="rId20"/>
    <p:sldId id="308" r:id="rId21"/>
    <p:sldId id="315" r:id="rId22"/>
    <p:sldId id="318" r:id="rId23"/>
    <p:sldId id="323" r:id="rId24"/>
    <p:sldId id="325" r:id="rId25"/>
    <p:sldId id="32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5F4EC22F-7E27-47DC-95B5-EC863D9AB99E}">
          <p14:sldIdLst>
            <p14:sldId id="321"/>
            <p14:sldId id="256"/>
            <p14:sldId id="289"/>
            <p14:sldId id="293"/>
            <p14:sldId id="309"/>
            <p14:sldId id="296"/>
            <p14:sldId id="317"/>
            <p14:sldId id="312"/>
            <p14:sldId id="302"/>
            <p14:sldId id="319"/>
            <p14:sldId id="297"/>
            <p14:sldId id="322"/>
            <p14:sldId id="290"/>
            <p14:sldId id="301"/>
            <p14:sldId id="304"/>
            <p14:sldId id="291"/>
            <p14:sldId id="308"/>
            <p14:sldId id="315"/>
            <p14:sldId id="318"/>
            <p14:sldId id="323"/>
            <p14:sldId id="325"/>
            <p14:sldId id="324"/>
          </p14:sldIdLst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55" autoAdjust="0"/>
    <p:restoredTop sz="95274" autoAdjust="0"/>
  </p:normalViewPr>
  <p:slideViewPr>
    <p:cSldViewPr snapToGrid="0">
      <p:cViewPr varScale="1">
        <p:scale>
          <a:sx n="90" d="100"/>
          <a:sy n="90" d="100"/>
        </p:scale>
        <p:origin x="216" y="8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571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F7A65B-4419-4879-AB6A-E2AA7092FC3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0EF1F8F-7E69-45C3-B7EC-C00FAB3994F8}">
      <dgm:prSet phldrT="[Texto]" custT="1"/>
      <dgm:spPr/>
      <dgm:t>
        <a:bodyPr/>
        <a:lstStyle/>
        <a:p>
          <a:r>
            <a:rPr lang="es-ES" sz="1400" b="0" dirty="0" smtClean="0">
              <a:latin typeface="Arial" panose="020B0604020202020204" pitchFamily="34" charset="0"/>
              <a:cs typeface="Arial" panose="020B0604020202020204" pitchFamily="34" charset="0"/>
            </a:rPr>
            <a:t>Objetivo General:</a:t>
          </a:r>
        </a:p>
        <a:p>
          <a:r>
            <a:rPr lang="es-ES" sz="1400" b="0" dirty="0" smtClean="0">
              <a:latin typeface="Arial" panose="020B0604020202020204" pitchFamily="34" charset="0"/>
              <a:cs typeface="Arial" panose="020B0604020202020204" pitchFamily="34" charset="0"/>
            </a:rPr>
            <a:t>Demostrar la importancia de desarrollar la grafomotricidad como herramienta didáctica pedagógica para preparar a los niños al aprendizaje de la escritura, potencialización de la atención y motricidad fina, para el fortalecimiento del pensamiento lógico, en los niveles de educación preescolar. </a:t>
          </a:r>
          <a:endParaRPr lang="es-CO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A3662E-EEFB-4ABF-B298-82EA55C29D32}" type="parTrans" cxnId="{E858CB5A-46C7-47E6-93C8-D7E2BA63CF01}">
      <dgm:prSet/>
      <dgm:spPr/>
      <dgm:t>
        <a:bodyPr/>
        <a:lstStyle/>
        <a:p>
          <a:endParaRPr lang="es-CO"/>
        </a:p>
      </dgm:t>
    </dgm:pt>
    <dgm:pt modelId="{35C365E1-00F8-4F00-B525-C78E7CC7E00A}" type="sibTrans" cxnId="{E858CB5A-46C7-47E6-93C8-D7E2BA63CF01}">
      <dgm:prSet/>
      <dgm:spPr/>
      <dgm:t>
        <a:bodyPr/>
        <a:lstStyle/>
        <a:p>
          <a:endParaRPr lang="es-CO"/>
        </a:p>
      </dgm:t>
    </dgm:pt>
    <dgm:pt modelId="{63281A35-7D08-44F6-93D6-0A28BF7C1C43}">
      <dgm:prSet phldrT="[Texto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s-ES" sz="1400" b="0" dirty="0" smtClean="0">
              <a:latin typeface="Arial" panose="020B0604020202020204" pitchFamily="34" charset="0"/>
              <a:cs typeface="Arial" panose="020B0604020202020204" pitchFamily="34" charset="0"/>
            </a:rPr>
            <a:t>Captar la atención del niño por medio de diferentes actividades sensomotoras.</a:t>
          </a:r>
          <a:endParaRPr lang="es-CO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946F16-95E0-4EDE-89BF-E3638E40E25C}" type="parTrans" cxnId="{0EEBDDF5-186C-480F-A1F6-CBFB7BBB9F6B}">
      <dgm:prSet/>
      <dgm:spPr/>
      <dgm:t>
        <a:bodyPr/>
        <a:lstStyle/>
        <a:p>
          <a:endParaRPr lang="es-CO"/>
        </a:p>
      </dgm:t>
    </dgm:pt>
    <dgm:pt modelId="{E5370CDD-7C1E-4C93-9B6C-6D160ABA3EBC}" type="sibTrans" cxnId="{0EEBDDF5-186C-480F-A1F6-CBFB7BBB9F6B}">
      <dgm:prSet/>
      <dgm:spPr/>
      <dgm:t>
        <a:bodyPr/>
        <a:lstStyle/>
        <a:p>
          <a:endParaRPr lang="es-CO"/>
        </a:p>
      </dgm:t>
    </dgm:pt>
    <dgm:pt modelId="{88AA4DF8-C825-4614-9233-53F64769525A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sz="1400" b="0" dirty="0" smtClean="0">
              <a:latin typeface="Arial" panose="020B0604020202020204" pitchFamily="34" charset="0"/>
              <a:cs typeface="Arial" panose="020B0604020202020204" pitchFamily="34" charset="0"/>
            </a:rPr>
            <a:t>Desarrollar en los niños en edad preescolar la motricidad fina a través de diferentes ejercicios de aprestamiento.</a:t>
          </a:r>
          <a:endParaRPr lang="es-CO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863C53-0C0D-45A9-B668-A50701B83AB8}" type="parTrans" cxnId="{8283581E-25F1-443C-B6C9-E95825881F2D}">
      <dgm:prSet/>
      <dgm:spPr/>
      <dgm:t>
        <a:bodyPr/>
        <a:lstStyle/>
        <a:p>
          <a:endParaRPr lang="es-CO"/>
        </a:p>
      </dgm:t>
    </dgm:pt>
    <dgm:pt modelId="{ED661CBD-416B-42A6-8AAC-16504E039FBC}" type="sibTrans" cxnId="{8283581E-25F1-443C-B6C9-E95825881F2D}">
      <dgm:prSet/>
      <dgm:spPr/>
      <dgm:t>
        <a:bodyPr/>
        <a:lstStyle/>
        <a:p>
          <a:endParaRPr lang="es-CO"/>
        </a:p>
      </dgm:t>
    </dgm:pt>
    <dgm:pt modelId="{F3A0CBD3-7C78-4C61-AF44-FA4933ACE3AD}">
      <dgm:prSet phldrT="[Texto]" custT="1"/>
      <dgm:spPr>
        <a:solidFill>
          <a:schemeClr val="accent4">
            <a:lumMod val="50000"/>
          </a:schemeClr>
        </a:solidFill>
        <a:ln>
          <a:solidFill>
            <a:srgbClr val="FFC000"/>
          </a:solidFill>
        </a:ln>
      </dgm:spPr>
      <dgm:t>
        <a:bodyPr/>
        <a:lstStyle/>
        <a:p>
          <a:r>
            <a:rPr lang="es-ES" sz="1400" b="0" dirty="0" smtClean="0">
              <a:latin typeface="Arial" panose="020B0604020202020204" pitchFamily="34" charset="0"/>
              <a:cs typeface="Arial" panose="020B0604020202020204" pitchFamily="34" charset="0"/>
            </a:rPr>
            <a:t>Aplicar técnicas grafomotoras en los niños en edad preescolar de acuerdo a su desarrollo cronológico y motriz.</a:t>
          </a:r>
          <a:endParaRPr lang="es-CO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F57145-7EAB-4DBE-B458-DC9B7BA5742A}" type="parTrans" cxnId="{47E2B6C3-D709-4B26-8EB8-0A7D59E51F7A}">
      <dgm:prSet/>
      <dgm:spPr/>
      <dgm:t>
        <a:bodyPr/>
        <a:lstStyle/>
        <a:p>
          <a:endParaRPr lang="es-CO"/>
        </a:p>
      </dgm:t>
    </dgm:pt>
    <dgm:pt modelId="{A2DF7552-F8F1-4597-AE02-68F8E76FF8DA}" type="sibTrans" cxnId="{47E2B6C3-D709-4B26-8EB8-0A7D59E51F7A}">
      <dgm:prSet/>
      <dgm:spPr/>
      <dgm:t>
        <a:bodyPr/>
        <a:lstStyle/>
        <a:p>
          <a:endParaRPr lang="es-CO"/>
        </a:p>
      </dgm:t>
    </dgm:pt>
    <dgm:pt modelId="{6CAA2E30-42A2-40E4-AFFC-66476C528410}" type="pres">
      <dgm:prSet presAssocID="{57F7A65B-4419-4879-AB6A-E2AA7092FC3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1AA228C-C01D-477E-BDE5-BB8A59CCE47E}" type="pres">
      <dgm:prSet presAssocID="{60EF1F8F-7E69-45C3-B7EC-C00FAB3994F8}" presName="centerShape" presStyleLbl="node0" presStyleIdx="0" presStyleCnt="1" custScaleX="211146" custScaleY="160248" custLinFactNeighborX="6331" custLinFactNeighborY="-34339"/>
      <dgm:spPr/>
      <dgm:t>
        <a:bodyPr/>
        <a:lstStyle/>
        <a:p>
          <a:endParaRPr lang="es-CO"/>
        </a:p>
      </dgm:t>
    </dgm:pt>
    <dgm:pt modelId="{6AEDE82D-4CA5-4118-9819-B670DD3F30C7}" type="pres">
      <dgm:prSet presAssocID="{6D946F16-95E0-4EDE-89BF-E3638E40E25C}" presName="Name9" presStyleLbl="parChTrans1D2" presStyleIdx="0" presStyleCnt="3"/>
      <dgm:spPr/>
      <dgm:t>
        <a:bodyPr/>
        <a:lstStyle/>
        <a:p>
          <a:endParaRPr lang="es-CO"/>
        </a:p>
      </dgm:t>
    </dgm:pt>
    <dgm:pt modelId="{19231A9F-79FF-4734-AFA3-1D81C47BD988}" type="pres">
      <dgm:prSet presAssocID="{6D946F16-95E0-4EDE-89BF-E3638E40E25C}" presName="connTx" presStyleLbl="parChTrans1D2" presStyleIdx="0" presStyleCnt="3"/>
      <dgm:spPr/>
      <dgm:t>
        <a:bodyPr/>
        <a:lstStyle/>
        <a:p>
          <a:endParaRPr lang="es-CO"/>
        </a:p>
      </dgm:t>
    </dgm:pt>
    <dgm:pt modelId="{2C52C625-4C5D-47DA-AA2A-32AE80B2E4EB}" type="pres">
      <dgm:prSet presAssocID="{63281A35-7D08-44F6-93D6-0A28BF7C1C43}" presName="node" presStyleLbl="node1" presStyleIdx="0" presStyleCnt="3" custScaleY="190205" custRadScaleRad="198961" custRadScaleInc="14784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7369E0B-C23B-4C41-863F-3DE738146F0D}" type="pres">
      <dgm:prSet presAssocID="{F2863C53-0C0D-45A9-B668-A50701B83AB8}" presName="Name9" presStyleLbl="parChTrans1D2" presStyleIdx="1" presStyleCnt="3"/>
      <dgm:spPr/>
      <dgm:t>
        <a:bodyPr/>
        <a:lstStyle/>
        <a:p>
          <a:endParaRPr lang="es-CO"/>
        </a:p>
      </dgm:t>
    </dgm:pt>
    <dgm:pt modelId="{14E5FCE5-E84F-4D0B-A192-60D4BED235CE}" type="pres">
      <dgm:prSet presAssocID="{F2863C53-0C0D-45A9-B668-A50701B83AB8}" presName="connTx" presStyleLbl="parChTrans1D2" presStyleIdx="1" presStyleCnt="3"/>
      <dgm:spPr/>
      <dgm:t>
        <a:bodyPr/>
        <a:lstStyle/>
        <a:p>
          <a:endParaRPr lang="es-CO"/>
        </a:p>
      </dgm:t>
    </dgm:pt>
    <dgm:pt modelId="{16AB990F-808C-4A3D-A0C2-9DCAA621F1A0}" type="pres">
      <dgm:prSet presAssocID="{88AA4DF8-C825-4614-9233-53F64769525A}" presName="node" presStyleLbl="node1" presStyleIdx="1" presStyleCnt="3" custScaleX="171623" custScaleY="91212" custRadScaleRad="57611" custRadScaleInc="7616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8E48D13-0855-49C5-B197-956164C808A2}" type="pres">
      <dgm:prSet presAssocID="{CDF57145-7EAB-4DBE-B458-DC9B7BA5742A}" presName="Name9" presStyleLbl="parChTrans1D2" presStyleIdx="2" presStyleCnt="3"/>
      <dgm:spPr/>
      <dgm:t>
        <a:bodyPr/>
        <a:lstStyle/>
        <a:p>
          <a:endParaRPr lang="es-CO"/>
        </a:p>
      </dgm:t>
    </dgm:pt>
    <dgm:pt modelId="{029C72F5-2D8A-4699-955C-D8F5B0BE846A}" type="pres">
      <dgm:prSet presAssocID="{CDF57145-7EAB-4DBE-B458-DC9B7BA5742A}" presName="connTx" presStyleLbl="parChTrans1D2" presStyleIdx="2" presStyleCnt="3"/>
      <dgm:spPr/>
      <dgm:t>
        <a:bodyPr/>
        <a:lstStyle/>
        <a:p>
          <a:endParaRPr lang="es-CO"/>
        </a:p>
      </dgm:t>
    </dgm:pt>
    <dgm:pt modelId="{A9830578-DB39-498A-9C64-488B31BD7D9B}" type="pres">
      <dgm:prSet presAssocID="{F3A0CBD3-7C78-4C61-AF44-FA4933ACE3AD}" presName="node" presStyleLbl="node1" presStyleIdx="2" presStyleCnt="3" custScaleY="180342" custRadScaleRad="144678" custRadScaleInc="5016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4EFC08A-E903-4B28-9D03-8C9EFAFA8D4E}" type="presOf" srcId="{88AA4DF8-C825-4614-9233-53F64769525A}" destId="{16AB990F-808C-4A3D-A0C2-9DCAA621F1A0}" srcOrd="0" destOrd="0" presId="urn:microsoft.com/office/officeart/2005/8/layout/radial1"/>
    <dgm:cxn modelId="{7C87F350-ED1C-4FBE-809E-C628E172DA6A}" type="presOf" srcId="{6D946F16-95E0-4EDE-89BF-E3638E40E25C}" destId="{6AEDE82D-4CA5-4118-9819-B670DD3F30C7}" srcOrd="0" destOrd="0" presId="urn:microsoft.com/office/officeart/2005/8/layout/radial1"/>
    <dgm:cxn modelId="{5FFC75A2-335C-43E8-B848-5BC5F4C0A689}" type="presOf" srcId="{60EF1F8F-7E69-45C3-B7EC-C00FAB3994F8}" destId="{E1AA228C-C01D-477E-BDE5-BB8A59CCE47E}" srcOrd="0" destOrd="0" presId="urn:microsoft.com/office/officeart/2005/8/layout/radial1"/>
    <dgm:cxn modelId="{2A822950-0B31-47DF-9974-045BFEC5FA39}" type="presOf" srcId="{F3A0CBD3-7C78-4C61-AF44-FA4933ACE3AD}" destId="{A9830578-DB39-498A-9C64-488B31BD7D9B}" srcOrd="0" destOrd="0" presId="urn:microsoft.com/office/officeart/2005/8/layout/radial1"/>
    <dgm:cxn modelId="{1A629C60-EB00-46EA-BED1-5616E32F44C3}" type="presOf" srcId="{CDF57145-7EAB-4DBE-B458-DC9B7BA5742A}" destId="{D8E48D13-0855-49C5-B197-956164C808A2}" srcOrd="0" destOrd="0" presId="urn:microsoft.com/office/officeart/2005/8/layout/radial1"/>
    <dgm:cxn modelId="{C9FFF369-7CED-49CC-9FBF-5B61C225BBBC}" type="presOf" srcId="{F2863C53-0C0D-45A9-B668-A50701B83AB8}" destId="{97369E0B-C23B-4C41-863F-3DE738146F0D}" srcOrd="0" destOrd="0" presId="urn:microsoft.com/office/officeart/2005/8/layout/radial1"/>
    <dgm:cxn modelId="{B6236043-C41C-4D7C-8E2C-828E6A363078}" type="presOf" srcId="{F2863C53-0C0D-45A9-B668-A50701B83AB8}" destId="{14E5FCE5-E84F-4D0B-A192-60D4BED235CE}" srcOrd="1" destOrd="0" presId="urn:microsoft.com/office/officeart/2005/8/layout/radial1"/>
    <dgm:cxn modelId="{B3548864-91E2-4903-A0F9-55A22CBFD4FA}" type="presOf" srcId="{6D946F16-95E0-4EDE-89BF-E3638E40E25C}" destId="{19231A9F-79FF-4734-AFA3-1D81C47BD988}" srcOrd="1" destOrd="0" presId="urn:microsoft.com/office/officeart/2005/8/layout/radial1"/>
    <dgm:cxn modelId="{8283581E-25F1-443C-B6C9-E95825881F2D}" srcId="{60EF1F8F-7E69-45C3-B7EC-C00FAB3994F8}" destId="{88AA4DF8-C825-4614-9233-53F64769525A}" srcOrd="1" destOrd="0" parTransId="{F2863C53-0C0D-45A9-B668-A50701B83AB8}" sibTransId="{ED661CBD-416B-42A6-8AAC-16504E039FBC}"/>
    <dgm:cxn modelId="{0EEBDDF5-186C-480F-A1F6-CBFB7BBB9F6B}" srcId="{60EF1F8F-7E69-45C3-B7EC-C00FAB3994F8}" destId="{63281A35-7D08-44F6-93D6-0A28BF7C1C43}" srcOrd="0" destOrd="0" parTransId="{6D946F16-95E0-4EDE-89BF-E3638E40E25C}" sibTransId="{E5370CDD-7C1E-4C93-9B6C-6D160ABA3EBC}"/>
    <dgm:cxn modelId="{E858CB5A-46C7-47E6-93C8-D7E2BA63CF01}" srcId="{57F7A65B-4419-4879-AB6A-E2AA7092FC38}" destId="{60EF1F8F-7E69-45C3-B7EC-C00FAB3994F8}" srcOrd="0" destOrd="0" parTransId="{BEA3662E-EEFB-4ABF-B298-82EA55C29D32}" sibTransId="{35C365E1-00F8-4F00-B525-C78E7CC7E00A}"/>
    <dgm:cxn modelId="{8240817D-4BA8-4E35-A728-7B8A0A2982F5}" type="presOf" srcId="{CDF57145-7EAB-4DBE-B458-DC9B7BA5742A}" destId="{029C72F5-2D8A-4699-955C-D8F5B0BE846A}" srcOrd="1" destOrd="0" presId="urn:microsoft.com/office/officeart/2005/8/layout/radial1"/>
    <dgm:cxn modelId="{F41C58C8-FA1A-4B32-B6A5-98DAC401FDB8}" type="presOf" srcId="{63281A35-7D08-44F6-93D6-0A28BF7C1C43}" destId="{2C52C625-4C5D-47DA-AA2A-32AE80B2E4EB}" srcOrd="0" destOrd="0" presId="urn:microsoft.com/office/officeart/2005/8/layout/radial1"/>
    <dgm:cxn modelId="{47E2B6C3-D709-4B26-8EB8-0A7D59E51F7A}" srcId="{60EF1F8F-7E69-45C3-B7EC-C00FAB3994F8}" destId="{F3A0CBD3-7C78-4C61-AF44-FA4933ACE3AD}" srcOrd="2" destOrd="0" parTransId="{CDF57145-7EAB-4DBE-B458-DC9B7BA5742A}" sibTransId="{A2DF7552-F8F1-4597-AE02-68F8E76FF8DA}"/>
    <dgm:cxn modelId="{ADD6ACB4-8189-4B15-9E6B-4BE4304AA486}" type="presOf" srcId="{57F7A65B-4419-4879-AB6A-E2AA7092FC38}" destId="{6CAA2E30-42A2-40E4-AFFC-66476C528410}" srcOrd="0" destOrd="0" presId="urn:microsoft.com/office/officeart/2005/8/layout/radial1"/>
    <dgm:cxn modelId="{5136A7AA-29CA-4891-A9EC-ABB069B530BF}" type="presParOf" srcId="{6CAA2E30-42A2-40E4-AFFC-66476C528410}" destId="{E1AA228C-C01D-477E-BDE5-BB8A59CCE47E}" srcOrd="0" destOrd="0" presId="urn:microsoft.com/office/officeart/2005/8/layout/radial1"/>
    <dgm:cxn modelId="{9A5A4757-596E-4E92-9AA8-E4A0B3BA2856}" type="presParOf" srcId="{6CAA2E30-42A2-40E4-AFFC-66476C528410}" destId="{6AEDE82D-4CA5-4118-9819-B670DD3F30C7}" srcOrd="1" destOrd="0" presId="urn:microsoft.com/office/officeart/2005/8/layout/radial1"/>
    <dgm:cxn modelId="{0F49B893-8839-405D-BF5B-C016F4C839C6}" type="presParOf" srcId="{6AEDE82D-4CA5-4118-9819-B670DD3F30C7}" destId="{19231A9F-79FF-4734-AFA3-1D81C47BD988}" srcOrd="0" destOrd="0" presId="urn:microsoft.com/office/officeart/2005/8/layout/radial1"/>
    <dgm:cxn modelId="{E0842CC0-2B6D-4E20-9610-DD1191829A05}" type="presParOf" srcId="{6CAA2E30-42A2-40E4-AFFC-66476C528410}" destId="{2C52C625-4C5D-47DA-AA2A-32AE80B2E4EB}" srcOrd="2" destOrd="0" presId="urn:microsoft.com/office/officeart/2005/8/layout/radial1"/>
    <dgm:cxn modelId="{461FE005-72F7-4ED6-B865-16B8AE78755F}" type="presParOf" srcId="{6CAA2E30-42A2-40E4-AFFC-66476C528410}" destId="{97369E0B-C23B-4C41-863F-3DE738146F0D}" srcOrd="3" destOrd="0" presId="urn:microsoft.com/office/officeart/2005/8/layout/radial1"/>
    <dgm:cxn modelId="{3534A4FC-2FE7-4A4D-88C6-5271782DF57C}" type="presParOf" srcId="{97369E0B-C23B-4C41-863F-3DE738146F0D}" destId="{14E5FCE5-E84F-4D0B-A192-60D4BED235CE}" srcOrd="0" destOrd="0" presId="urn:microsoft.com/office/officeart/2005/8/layout/radial1"/>
    <dgm:cxn modelId="{431A6952-E775-4EC4-AA88-80809932B380}" type="presParOf" srcId="{6CAA2E30-42A2-40E4-AFFC-66476C528410}" destId="{16AB990F-808C-4A3D-A0C2-9DCAA621F1A0}" srcOrd="4" destOrd="0" presId="urn:microsoft.com/office/officeart/2005/8/layout/radial1"/>
    <dgm:cxn modelId="{C86651CD-1145-43DA-A158-14C66087204A}" type="presParOf" srcId="{6CAA2E30-42A2-40E4-AFFC-66476C528410}" destId="{D8E48D13-0855-49C5-B197-956164C808A2}" srcOrd="5" destOrd="0" presId="urn:microsoft.com/office/officeart/2005/8/layout/radial1"/>
    <dgm:cxn modelId="{B33DAA4A-1A0A-4DFE-A0E7-8E77AE49085B}" type="presParOf" srcId="{D8E48D13-0855-49C5-B197-956164C808A2}" destId="{029C72F5-2D8A-4699-955C-D8F5B0BE846A}" srcOrd="0" destOrd="0" presId="urn:microsoft.com/office/officeart/2005/8/layout/radial1"/>
    <dgm:cxn modelId="{7CC0A1B8-901A-46AB-8D6D-D06CA4A92F29}" type="presParOf" srcId="{6CAA2E30-42A2-40E4-AFFC-66476C528410}" destId="{A9830578-DB39-498A-9C64-488B31BD7D9B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FB8555-540F-4EF7-8D46-8ABB018A3B6F}" type="doc">
      <dgm:prSet loTypeId="urn:microsoft.com/office/officeart/2005/8/layout/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C1C0BC68-A810-4B5F-92EF-C6470DBD2260}">
      <dgm:prSet phldrT="[Texto]" custT="1"/>
      <dgm:spPr/>
      <dgm:t>
        <a:bodyPr/>
        <a:lstStyle/>
        <a:p>
          <a:pPr algn="ctr"/>
          <a:r>
            <a:rPr lang="es-ES" sz="2000" dirty="0" smtClean="0"/>
            <a:t>Garabato</a:t>
          </a:r>
          <a:endParaRPr lang="es-ES" sz="2000" dirty="0"/>
        </a:p>
      </dgm:t>
    </dgm:pt>
    <dgm:pt modelId="{DCC0BBCA-D868-4FF6-B174-2CC347601C09}" type="parTrans" cxnId="{E25CC5FC-6634-43C9-B82A-600821DFEB2A}">
      <dgm:prSet/>
      <dgm:spPr/>
      <dgm:t>
        <a:bodyPr/>
        <a:lstStyle/>
        <a:p>
          <a:endParaRPr lang="es-ES"/>
        </a:p>
      </dgm:t>
    </dgm:pt>
    <dgm:pt modelId="{F5287809-3C15-4CCC-8752-80339C1152A5}" type="sibTrans" cxnId="{E25CC5FC-6634-43C9-B82A-600821DFEB2A}">
      <dgm:prSet/>
      <dgm:spPr/>
      <dgm:t>
        <a:bodyPr/>
        <a:lstStyle/>
        <a:p>
          <a:endParaRPr lang="es-ES"/>
        </a:p>
      </dgm:t>
    </dgm:pt>
    <dgm:pt modelId="{EC30385C-94E2-463C-9938-AC727EF3A0BD}">
      <dgm:prSet phldrT="[Texto]" custT="1"/>
      <dgm:spPr/>
      <dgm:t>
        <a:bodyPr/>
        <a:lstStyle/>
        <a:p>
          <a:r>
            <a:rPr lang="es-ES" sz="2000" dirty="0" smtClean="0"/>
            <a:t>2 - 3 Años.</a:t>
          </a:r>
          <a:endParaRPr lang="es-ES" sz="2000" dirty="0"/>
        </a:p>
      </dgm:t>
    </dgm:pt>
    <dgm:pt modelId="{58DF4C60-3566-42CD-B46D-A4F7342C86B5}" type="parTrans" cxnId="{4C6667EF-B515-4AD7-B1AE-F2348ABE3E9E}">
      <dgm:prSet/>
      <dgm:spPr/>
      <dgm:t>
        <a:bodyPr/>
        <a:lstStyle/>
        <a:p>
          <a:endParaRPr lang="es-ES"/>
        </a:p>
      </dgm:t>
    </dgm:pt>
    <dgm:pt modelId="{08A01995-8A59-4BE3-9C91-CE9AECB335DE}" type="sibTrans" cxnId="{4C6667EF-B515-4AD7-B1AE-F2348ABE3E9E}">
      <dgm:prSet/>
      <dgm:spPr/>
      <dgm:t>
        <a:bodyPr/>
        <a:lstStyle/>
        <a:p>
          <a:endParaRPr lang="es-ES"/>
        </a:p>
      </dgm:t>
    </dgm:pt>
    <dgm:pt modelId="{5D787C97-D980-4440-B210-928D6982299A}">
      <dgm:prSet phldrT="[Texto]" custT="1"/>
      <dgm:spPr/>
      <dgm:t>
        <a:bodyPr/>
        <a:lstStyle/>
        <a:p>
          <a:pPr algn="ctr"/>
          <a:r>
            <a:rPr lang="es-ES" sz="2000" dirty="0" smtClean="0"/>
            <a:t>De las Formas</a:t>
          </a:r>
          <a:endParaRPr lang="es-ES" sz="2000" dirty="0"/>
        </a:p>
      </dgm:t>
    </dgm:pt>
    <dgm:pt modelId="{D85245B8-A960-43B4-AB37-E2A2097E6463}" type="parTrans" cxnId="{87BE6BD6-C499-4615-8EF5-B677B4CFE8C6}">
      <dgm:prSet/>
      <dgm:spPr/>
      <dgm:t>
        <a:bodyPr/>
        <a:lstStyle/>
        <a:p>
          <a:endParaRPr lang="es-ES"/>
        </a:p>
      </dgm:t>
    </dgm:pt>
    <dgm:pt modelId="{C1CF9C7E-E63B-423A-9EB1-3CB2E27F093C}" type="sibTrans" cxnId="{87BE6BD6-C499-4615-8EF5-B677B4CFE8C6}">
      <dgm:prSet/>
      <dgm:spPr/>
      <dgm:t>
        <a:bodyPr/>
        <a:lstStyle/>
        <a:p>
          <a:endParaRPr lang="es-ES"/>
        </a:p>
      </dgm:t>
    </dgm:pt>
    <dgm:pt modelId="{89EC74D7-8ED6-4609-997D-DDAF8AB36679}">
      <dgm:prSet phldrT="[Texto]" custT="1"/>
      <dgm:spPr/>
      <dgm:t>
        <a:bodyPr/>
        <a:lstStyle/>
        <a:p>
          <a:r>
            <a:rPr lang="es-ES" sz="2000" dirty="0" smtClean="0"/>
            <a:t>3 - 4 Años.</a:t>
          </a:r>
          <a:endParaRPr lang="es-ES" sz="2000" dirty="0"/>
        </a:p>
      </dgm:t>
    </dgm:pt>
    <dgm:pt modelId="{0698AAB8-4775-4A7F-A278-8DD90161C1F5}" type="parTrans" cxnId="{D735CEB7-C537-4EB1-B47E-8C0A39B59309}">
      <dgm:prSet/>
      <dgm:spPr/>
      <dgm:t>
        <a:bodyPr/>
        <a:lstStyle/>
        <a:p>
          <a:endParaRPr lang="es-ES"/>
        </a:p>
      </dgm:t>
    </dgm:pt>
    <dgm:pt modelId="{17559087-0E7E-42E7-8DC5-4B772FD58A02}" type="sibTrans" cxnId="{D735CEB7-C537-4EB1-B47E-8C0A39B59309}">
      <dgm:prSet/>
      <dgm:spPr/>
      <dgm:t>
        <a:bodyPr/>
        <a:lstStyle/>
        <a:p>
          <a:endParaRPr lang="es-ES"/>
        </a:p>
      </dgm:t>
    </dgm:pt>
    <dgm:pt modelId="{7E5BF415-DD7C-46CE-81EA-C533FD19D64E}">
      <dgm:prSet phldrT="[Texto]" custT="1"/>
      <dgm:spPr/>
      <dgm:t>
        <a:bodyPr/>
        <a:lstStyle/>
        <a:p>
          <a:pPr algn="ctr"/>
          <a:r>
            <a:rPr lang="es-ES" sz="2000" dirty="0" smtClean="0"/>
            <a:t>Simbolización</a:t>
          </a:r>
          <a:endParaRPr lang="es-ES" sz="2000" dirty="0"/>
        </a:p>
      </dgm:t>
    </dgm:pt>
    <dgm:pt modelId="{3496D105-5B69-4ADE-96EF-122A5A850C05}" type="parTrans" cxnId="{4113378F-425D-41CC-A9CB-1FFF4FEF0016}">
      <dgm:prSet/>
      <dgm:spPr/>
      <dgm:t>
        <a:bodyPr/>
        <a:lstStyle/>
        <a:p>
          <a:endParaRPr lang="es-ES"/>
        </a:p>
      </dgm:t>
    </dgm:pt>
    <dgm:pt modelId="{1F5FC802-6D69-4E46-BE07-5E20756FDADA}" type="sibTrans" cxnId="{4113378F-425D-41CC-A9CB-1FFF4FEF0016}">
      <dgm:prSet/>
      <dgm:spPr/>
      <dgm:t>
        <a:bodyPr/>
        <a:lstStyle/>
        <a:p>
          <a:endParaRPr lang="es-ES"/>
        </a:p>
      </dgm:t>
    </dgm:pt>
    <dgm:pt modelId="{4537B24E-F32C-4F73-9C4F-EDE47D952988}">
      <dgm:prSet phldrT="[Texto]" custT="1"/>
      <dgm:spPr/>
      <dgm:t>
        <a:bodyPr/>
        <a:lstStyle/>
        <a:p>
          <a:r>
            <a:rPr lang="es-ES" sz="2000" dirty="0" smtClean="0"/>
            <a:t>5 – 6 Años.</a:t>
          </a:r>
          <a:endParaRPr lang="es-ES" sz="2000" dirty="0"/>
        </a:p>
      </dgm:t>
    </dgm:pt>
    <dgm:pt modelId="{26742A97-67F7-4478-B770-44761CF89C6A}" type="parTrans" cxnId="{13B7E9B1-D150-4219-A314-09B055A18888}">
      <dgm:prSet/>
      <dgm:spPr/>
      <dgm:t>
        <a:bodyPr/>
        <a:lstStyle/>
        <a:p>
          <a:endParaRPr lang="es-ES"/>
        </a:p>
      </dgm:t>
    </dgm:pt>
    <dgm:pt modelId="{0CA7C5B6-FD4A-4DEC-8D86-06439C70E349}" type="sibTrans" cxnId="{13B7E9B1-D150-4219-A314-09B055A18888}">
      <dgm:prSet/>
      <dgm:spPr/>
      <dgm:t>
        <a:bodyPr/>
        <a:lstStyle/>
        <a:p>
          <a:endParaRPr lang="es-ES"/>
        </a:p>
      </dgm:t>
    </dgm:pt>
    <dgm:pt modelId="{FBC3A0BC-9D8F-4C7B-B285-510A780E04E4}" type="pres">
      <dgm:prSet presAssocID="{51FB8555-540F-4EF7-8D46-8ABB018A3B6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D22D1AC-1FA4-4D39-85EB-648D2E2E4B05}" type="pres">
      <dgm:prSet presAssocID="{C1C0BC68-A810-4B5F-92EF-C6470DBD2260}" presName="composite" presStyleCnt="0"/>
      <dgm:spPr/>
    </dgm:pt>
    <dgm:pt modelId="{3712DD02-33A5-46B6-B0E6-E3B73C051486}" type="pres">
      <dgm:prSet presAssocID="{C1C0BC68-A810-4B5F-92EF-C6470DBD226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36A994-60A6-447D-8D30-19D2F536511E}" type="pres">
      <dgm:prSet presAssocID="{C1C0BC68-A810-4B5F-92EF-C6470DBD2260}" presName="parSh" presStyleLbl="node1" presStyleIdx="0" presStyleCnt="3" custScaleY="90310" custLinFactNeighborX="2060"/>
      <dgm:spPr/>
      <dgm:t>
        <a:bodyPr/>
        <a:lstStyle/>
        <a:p>
          <a:endParaRPr lang="es-ES"/>
        </a:p>
      </dgm:t>
    </dgm:pt>
    <dgm:pt modelId="{9D677988-374B-4BBA-B73C-8BE59201B4AA}" type="pres">
      <dgm:prSet presAssocID="{C1C0BC68-A810-4B5F-92EF-C6470DBD2260}" presName="desTx" presStyleLbl="fgAcc1" presStyleIdx="0" presStyleCnt="3" custScaleY="14764" custLinFactNeighborY="-4250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EA4E37-9197-43C9-9502-961CC2F00719}" type="pres">
      <dgm:prSet presAssocID="{F5287809-3C15-4CCC-8752-80339C1152A5}" presName="sibTrans" presStyleLbl="sibTrans2D1" presStyleIdx="0" presStyleCnt="2"/>
      <dgm:spPr/>
      <dgm:t>
        <a:bodyPr/>
        <a:lstStyle/>
        <a:p>
          <a:endParaRPr lang="es-ES"/>
        </a:p>
      </dgm:t>
    </dgm:pt>
    <dgm:pt modelId="{6D356879-97F7-4A4F-8954-7F876FCD0A2F}" type="pres">
      <dgm:prSet presAssocID="{F5287809-3C15-4CCC-8752-80339C1152A5}" presName="connTx" presStyleLbl="sibTrans2D1" presStyleIdx="0" presStyleCnt="2"/>
      <dgm:spPr/>
      <dgm:t>
        <a:bodyPr/>
        <a:lstStyle/>
        <a:p>
          <a:endParaRPr lang="es-ES"/>
        </a:p>
      </dgm:t>
    </dgm:pt>
    <dgm:pt modelId="{496864C7-FE7D-4DDB-B363-166C7F967B11}" type="pres">
      <dgm:prSet presAssocID="{5D787C97-D980-4440-B210-928D6982299A}" presName="composite" presStyleCnt="0"/>
      <dgm:spPr/>
    </dgm:pt>
    <dgm:pt modelId="{EE1DFB8A-86A2-4C34-92A7-723C55E7CCDF}" type="pres">
      <dgm:prSet presAssocID="{5D787C97-D980-4440-B210-928D6982299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B0ABCB-2373-47ED-9774-278F8EE9E9B2}" type="pres">
      <dgm:prSet presAssocID="{5D787C97-D980-4440-B210-928D6982299A}" presName="parSh" presStyleLbl="node1" presStyleIdx="1" presStyleCnt="3" custScaleY="89322"/>
      <dgm:spPr/>
      <dgm:t>
        <a:bodyPr/>
        <a:lstStyle/>
        <a:p>
          <a:endParaRPr lang="es-ES"/>
        </a:p>
      </dgm:t>
    </dgm:pt>
    <dgm:pt modelId="{93C83A52-6E6B-41FD-9424-D118FD751CED}" type="pres">
      <dgm:prSet presAssocID="{5D787C97-D980-4440-B210-928D6982299A}" presName="desTx" presStyleLbl="fgAcc1" presStyleIdx="1" presStyleCnt="3" custScaleY="14605" custLinFactNeighborY="-418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6EA167-6AD2-4AA4-A421-59E2B4561DDF}" type="pres">
      <dgm:prSet presAssocID="{C1CF9C7E-E63B-423A-9EB1-3CB2E27F093C}" presName="sibTrans" presStyleLbl="sibTrans2D1" presStyleIdx="1" presStyleCnt="2"/>
      <dgm:spPr/>
      <dgm:t>
        <a:bodyPr/>
        <a:lstStyle/>
        <a:p>
          <a:endParaRPr lang="es-ES"/>
        </a:p>
      </dgm:t>
    </dgm:pt>
    <dgm:pt modelId="{84AB7DF1-E716-46D2-8886-4D0AF1B8C8A8}" type="pres">
      <dgm:prSet presAssocID="{C1CF9C7E-E63B-423A-9EB1-3CB2E27F093C}" presName="connTx" presStyleLbl="sibTrans2D1" presStyleIdx="1" presStyleCnt="2"/>
      <dgm:spPr/>
      <dgm:t>
        <a:bodyPr/>
        <a:lstStyle/>
        <a:p>
          <a:endParaRPr lang="es-ES"/>
        </a:p>
      </dgm:t>
    </dgm:pt>
    <dgm:pt modelId="{21E31B03-7874-4FDF-9737-EAFFCD11494C}" type="pres">
      <dgm:prSet presAssocID="{7E5BF415-DD7C-46CE-81EA-C533FD19D64E}" presName="composite" presStyleCnt="0"/>
      <dgm:spPr/>
    </dgm:pt>
    <dgm:pt modelId="{C51586F8-6FAF-4530-806B-429518E699E2}" type="pres">
      <dgm:prSet presAssocID="{7E5BF415-DD7C-46CE-81EA-C533FD19D64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371716-205E-4EF6-A7ED-14278F63B034}" type="pres">
      <dgm:prSet presAssocID="{7E5BF415-DD7C-46CE-81EA-C533FD19D64E}" presName="parSh" presStyleLbl="node1" presStyleIdx="2" presStyleCnt="3" custScaleY="86451"/>
      <dgm:spPr/>
      <dgm:t>
        <a:bodyPr/>
        <a:lstStyle/>
        <a:p>
          <a:endParaRPr lang="es-ES"/>
        </a:p>
      </dgm:t>
    </dgm:pt>
    <dgm:pt modelId="{D91F2413-E4E3-4058-AF8C-E44208B5C14B}" type="pres">
      <dgm:prSet presAssocID="{7E5BF415-DD7C-46CE-81EA-C533FD19D64E}" presName="desTx" presStyleLbl="fgAcc1" presStyleIdx="2" presStyleCnt="3" custScaleY="14605" custLinFactNeighborX="-355" custLinFactNeighborY="-418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C1E9F7C-E8B1-4A3B-BAC9-7A1230613869}" type="presOf" srcId="{5D787C97-D980-4440-B210-928D6982299A}" destId="{EE1DFB8A-86A2-4C34-92A7-723C55E7CCDF}" srcOrd="0" destOrd="0" presId="urn:microsoft.com/office/officeart/2005/8/layout/process3"/>
    <dgm:cxn modelId="{A68819FE-7568-4FE1-B581-7E5863A83153}" type="presOf" srcId="{51FB8555-540F-4EF7-8D46-8ABB018A3B6F}" destId="{FBC3A0BC-9D8F-4C7B-B285-510A780E04E4}" srcOrd="0" destOrd="0" presId="urn:microsoft.com/office/officeart/2005/8/layout/process3"/>
    <dgm:cxn modelId="{13B7E9B1-D150-4219-A314-09B055A18888}" srcId="{7E5BF415-DD7C-46CE-81EA-C533FD19D64E}" destId="{4537B24E-F32C-4F73-9C4F-EDE47D952988}" srcOrd="0" destOrd="0" parTransId="{26742A97-67F7-4478-B770-44761CF89C6A}" sibTransId="{0CA7C5B6-FD4A-4DEC-8D86-06439C70E349}"/>
    <dgm:cxn modelId="{EB088E4B-0A2D-4FAE-98F7-679D9462748A}" type="presOf" srcId="{5D787C97-D980-4440-B210-928D6982299A}" destId="{6BB0ABCB-2373-47ED-9774-278F8EE9E9B2}" srcOrd="1" destOrd="0" presId="urn:microsoft.com/office/officeart/2005/8/layout/process3"/>
    <dgm:cxn modelId="{D735CEB7-C537-4EB1-B47E-8C0A39B59309}" srcId="{5D787C97-D980-4440-B210-928D6982299A}" destId="{89EC74D7-8ED6-4609-997D-DDAF8AB36679}" srcOrd="0" destOrd="0" parTransId="{0698AAB8-4775-4A7F-A278-8DD90161C1F5}" sibTransId="{17559087-0E7E-42E7-8DC5-4B772FD58A02}"/>
    <dgm:cxn modelId="{E359B758-F406-4829-A72E-72DC9CEB1A9D}" type="presOf" srcId="{C1C0BC68-A810-4B5F-92EF-C6470DBD2260}" destId="{3712DD02-33A5-46B6-B0E6-E3B73C051486}" srcOrd="0" destOrd="0" presId="urn:microsoft.com/office/officeart/2005/8/layout/process3"/>
    <dgm:cxn modelId="{F32DD857-0508-493C-8B63-6B618577A874}" type="presOf" srcId="{7E5BF415-DD7C-46CE-81EA-C533FD19D64E}" destId="{C51586F8-6FAF-4530-806B-429518E699E2}" srcOrd="0" destOrd="0" presId="urn:microsoft.com/office/officeart/2005/8/layout/process3"/>
    <dgm:cxn modelId="{E25CC5FC-6634-43C9-B82A-600821DFEB2A}" srcId="{51FB8555-540F-4EF7-8D46-8ABB018A3B6F}" destId="{C1C0BC68-A810-4B5F-92EF-C6470DBD2260}" srcOrd="0" destOrd="0" parTransId="{DCC0BBCA-D868-4FF6-B174-2CC347601C09}" sibTransId="{F5287809-3C15-4CCC-8752-80339C1152A5}"/>
    <dgm:cxn modelId="{4113378F-425D-41CC-A9CB-1FFF4FEF0016}" srcId="{51FB8555-540F-4EF7-8D46-8ABB018A3B6F}" destId="{7E5BF415-DD7C-46CE-81EA-C533FD19D64E}" srcOrd="2" destOrd="0" parTransId="{3496D105-5B69-4ADE-96EF-122A5A850C05}" sibTransId="{1F5FC802-6D69-4E46-BE07-5E20756FDADA}"/>
    <dgm:cxn modelId="{87BE6BD6-C499-4615-8EF5-B677B4CFE8C6}" srcId="{51FB8555-540F-4EF7-8D46-8ABB018A3B6F}" destId="{5D787C97-D980-4440-B210-928D6982299A}" srcOrd="1" destOrd="0" parTransId="{D85245B8-A960-43B4-AB37-E2A2097E6463}" sibTransId="{C1CF9C7E-E63B-423A-9EB1-3CB2E27F093C}"/>
    <dgm:cxn modelId="{080FCC40-F651-44FD-8CD9-6F4FBAF02719}" type="presOf" srcId="{C1CF9C7E-E63B-423A-9EB1-3CB2E27F093C}" destId="{84AB7DF1-E716-46D2-8886-4D0AF1B8C8A8}" srcOrd="1" destOrd="0" presId="urn:microsoft.com/office/officeart/2005/8/layout/process3"/>
    <dgm:cxn modelId="{4C6667EF-B515-4AD7-B1AE-F2348ABE3E9E}" srcId="{C1C0BC68-A810-4B5F-92EF-C6470DBD2260}" destId="{EC30385C-94E2-463C-9938-AC727EF3A0BD}" srcOrd="0" destOrd="0" parTransId="{58DF4C60-3566-42CD-B46D-A4F7342C86B5}" sibTransId="{08A01995-8A59-4BE3-9C91-CE9AECB335DE}"/>
    <dgm:cxn modelId="{439DF1A5-7F2B-4CEA-A227-28097B19E498}" type="presOf" srcId="{89EC74D7-8ED6-4609-997D-DDAF8AB36679}" destId="{93C83A52-6E6B-41FD-9424-D118FD751CED}" srcOrd="0" destOrd="0" presId="urn:microsoft.com/office/officeart/2005/8/layout/process3"/>
    <dgm:cxn modelId="{580D3822-696C-4737-8C4B-5CD212740025}" type="presOf" srcId="{4537B24E-F32C-4F73-9C4F-EDE47D952988}" destId="{D91F2413-E4E3-4058-AF8C-E44208B5C14B}" srcOrd="0" destOrd="0" presId="urn:microsoft.com/office/officeart/2005/8/layout/process3"/>
    <dgm:cxn modelId="{49EB6703-EA1F-4957-BF3C-43DFD780A52F}" type="presOf" srcId="{F5287809-3C15-4CCC-8752-80339C1152A5}" destId="{51EA4E37-9197-43C9-9502-961CC2F00719}" srcOrd="0" destOrd="0" presId="urn:microsoft.com/office/officeart/2005/8/layout/process3"/>
    <dgm:cxn modelId="{EC6A1A3E-A8CB-40A3-96E9-87AC04AD0CD5}" type="presOf" srcId="{7E5BF415-DD7C-46CE-81EA-C533FD19D64E}" destId="{3E371716-205E-4EF6-A7ED-14278F63B034}" srcOrd="1" destOrd="0" presId="urn:microsoft.com/office/officeart/2005/8/layout/process3"/>
    <dgm:cxn modelId="{035D5513-6A53-4B34-885B-3690395A9C80}" type="presOf" srcId="{F5287809-3C15-4CCC-8752-80339C1152A5}" destId="{6D356879-97F7-4A4F-8954-7F876FCD0A2F}" srcOrd="1" destOrd="0" presId="urn:microsoft.com/office/officeart/2005/8/layout/process3"/>
    <dgm:cxn modelId="{19D90880-372C-416D-9D26-798997B15B54}" type="presOf" srcId="{C1CF9C7E-E63B-423A-9EB1-3CB2E27F093C}" destId="{A66EA167-6AD2-4AA4-A421-59E2B4561DDF}" srcOrd="0" destOrd="0" presId="urn:microsoft.com/office/officeart/2005/8/layout/process3"/>
    <dgm:cxn modelId="{2CC75938-A94B-40DD-A46E-A73EFE8FDCCD}" type="presOf" srcId="{EC30385C-94E2-463C-9938-AC727EF3A0BD}" destId="{9D677988-374B-4BBA-B73C-8BE59201B4AA}" srcOrd="0" destOrd="0" presId="urn:microsoft.com/office/officeart/2005/8/layout/process3"/>
    <dgm:cxn modelId="{D9AF0E22-7C7F-46D0-A258-9DBA8FA3DBFF}" type="presOf" srcId="{C1C0BC68-A810-4B5F-92EF-C6470DBD2260}" destId="{DB36A994-60A6-447D-8D30-19D2F536511E}" srcOrd="1" destOrd="0" presId="urn:microsoft.com/office/officeart/2005/8/layout/process3"/>
    <dgm:cxn modelId="{919BF25F-7D36-48E1-AB55-19CBC76C64D6}" type="presParOf" srcId="{FBC3A0BC-9D8F-4C7B-B285-510A780E04E4}" destId="{ED22D1AC-1FA4-4D39-85EB-648D2E2E4B05}" srcOrd="0" destOrd="0" presId="urn:microsoft.com/office/officeart/2005/8/layout/process3"/>
    <dgm:cxn modelId="{1242E9A2-338B-4E1D-8425-F1930C1FD1CE}" type="presParOf" srcId="{ED22D1AC-1FA4-4D39-85EB-648D2E2E4B05}" destId="{3712DD02-33A5-46B6-B0E6-E3B73C051486}" srcOrd="0" destOrd="0" presId="urn:microsoft.com/office/officeart/2005/8/layout/process3"/>
    <dgm:cxn modelId="{93951B44-DC36-4FB9-A662-D7EF95C69F59}" type="presParOf" srcId="{ED22D1AC-1FA4-4D39-85EB-648D2E2E4B05}" destId="{DB36A994-60A6-447D-8D30-19D2F536511E}" srcOrd="1" destOrd="0" presId="urn:microsoft.com/office/officeart/2005/8/layout/process3"/>
    <dgm:cxn modelId="{4B618E5C-23DA-4CC1-B370-1783E5A7DD51}" type="presParOf" srcId="{ED22D1AC-1FA4-4D39-85EB-648D2E2E4B05}" destId="{9D677988-374B-4BBA-B73C-8BE59201B4AA}" srcOrd="2" destOrd="0" presId="urn:microsoft.com/office/officeart/2005/8/layout/process3"/>
    <dgm:cxn modelId="{960A4299-C0B9-44E1-B079-ABCB36EBE928}" type="presParOf" srcId="{FBC3A0BC-9D8F-4C7B-B285-510A780E04E4}" destId="{51EA4E37-9197-43C9-9502-961CC2F00719}" srcOrd="1" destOrd="0" presId="urn:microsoft.com/office/officeart/2005/8/layout/process3"/>
    <dgm:cxn modelId="{DD17E2A9-73D4-404A-99C8-A28A1A32FAD0}" type="presParOf" srcId="{51EA4E37-9197-43C9-9502-961CC2F00719}" destId="{6D356879-97F7-4A4F-8954-7F876FCD0A2F}" srcOrd="0" destOrd="0" presId="urn:microsoft.com/office/officeart/2005/8/layout/process3"/>
    <dgm:cxn modelId="{E5500DFE-9EFD-42E8-A0A1-8D0CED7AF569}" type="presParOf" srcId="{FBC3A0BC-9D8F-4C7B-B285-510A780E04E4}" destId="{496864C7-FE7D-4DDB-B363-166C7F967B11}" srcOrd="2" destOrd="0" presId="urn:microsoft.com/office/officeart/2005/8/layout/process3"/>
    <dgm:cxn modelId="{1B5FECA6-7A80-4A02-8E68-C8BC0F66BB0F}" type="presParOf" srcId="{496864C7-FE7D-4DDB-B363-166C7F967B11}" destId="{EE1DFB8A-86A2-4C34-92A7-723C55E7CCDF}" srcOrd="0" destOrd="0" presId="urn:microsoft.com/office/officeart/2005/8/layout/process3"/>
    <dgm:cxn modelId="{F2C83D5B-620C-4D7B-A0CF-8FDD12606A45}" type="presParOf" srcId="{496864C7-FE7D-4DDB-B363-166C7F967B11}" destId="{6BB0ABCB-2373-47ED-9774-278F8EE9E9B2}" srcOrd="1" destOrd="0" presId="urn:microsoft.com/office/officeart/2005/8/layout/process3"/>
    <dgm:cxn modelId="{DA133F4C-4DCD-4AFB-95BA-A46090A1E6F9}" type="presParOf" srcId="{496864C7-FE7D-4DDB-B363-166C7F967B11}" destId="{93C83A52-6E6B-41FD-9424-D118FD751CED}" srcOrd="2" destOrd="0" presId="urn:microsoft.com/office/officeart/2005/8/layout/process3"/>
    <dgm:cxn modelId="{F9993E88-5788-4AAF-AF9E-A715C445A825}" type="presParOf" srcId="{FBC3A0BC-9D8F-4C7B-B285-510A780E04E4}" destId="{A66EA167-6AD2-4AA4-A421-59E2B4561DDF}" srcOrd="3" destOrd="0" presId="urn:microsoft.com/office/officeart/2005/8/layout/process3"/>
    <dgm:cxn modelId="{38EF3BB9-131F-4F5A-B909-1E831CD880A7}" type="presParOf" srcId="{A66EA167-6AD2-4AA4-A421-59E2B4561DDF}" destId="{84AB7DF1-E716-46D2-8886-4D0AF1B8C8A8}" srcOrd="0" destOrd="0" presId="urn:microsoft.com/office/officeart/2005/8/layout/process3"/>
    <dgm:cxn modelId="{23A95565-FCAD-4085-931D-8CCCC64769F2}" type="presParOf" srcId="{FBC3A0BC-9D8F-4C7B-B285-510A780E04E4}" destId="{21E31B03-7874-4FDF-9737-EAFFCD11494C}" srcOrd="4" destOrd="0" presId="urn:microsoft.com/office/officeart/2005/8/layout/process3"/>
    <dgm:cxn modelId="{1F7301EF-CEDB-4D34-A077-8653B55017F0}" type="presParOf" srcId="{21E31B03-7874-4FDF-9737-EAFFCD11494C}" destId="{C51586F8-6FAF-4530-806B-429518E699E2}" srcOrd="0" destOrd="0" presId="urn:microsoft.com/office/officeart/2005/8/layout/process3"/>
    <dgm:cxn modelId="{4794DEC1-F934-4EA1-BD20-5D7A309DDC8A}" type="presParOf" srcId="{21E31B03-7874-4FDF-9737-EAFFCD11494C}" destId="{3E371716-205E-4EF6-A7ED-14278F63B034}" srcOrd="1" destOrd="0" presId="urn:microsoft.com/office/officeart/2005/8/layout/process3"/>
    <dgm:cxn modelId="{9DF1CD5D-C0C4-4628-9DE8-8C82D7DA65D2}" type="presParOf" srcId="{21E31B03-7874-4FDF-9737-EAFFCD11494C}" destId="{D91F2413-E4E3-4058-AF8C-E44208B5C14B}" srcOrd="2" destOrd="0" presId="urn:microsoft.com/office/officeart/2005/8/layout/process3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A228C-C01D-477E-BDE5-BB8A59CCE47E}">
      <dsp:nvSpPr>
        <dsp:cNvPr id="0" name=""/>
        <dsp:cNvSpPr/>
      </dsp:nvSpPr>
      <dsp:spPr>
        <a:xfrm>
          <a:off x="2719450" y="249965"/>
          <a:ext cx="3971469" cy="30141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Objetivo General: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Demostrar la importancia de desarrollar la grafomotricidad como herramienta didáctica pedagógica para preparar a los niños al aprendizaje de la escritura, potencialización de la atención y motricidad fina, para el fortalecimiento del pensamiento lógico, en los niveles de educación preescolar. </a:t>
          </a:r>
          <a:endParaRPr lang="es-CO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01058" y="691373"/>
        <a:ext cx="2808253" cy="2131306"/>
      </dsp:txXfrm>
    </dsp:sp>
    <dsp:sp modelId="{6AEDE82D-4CA5-4118-9819-B670DD3F30C7}">
      <dsp:nvSpPr>
        <dsp:cNvPr id="0" name=""/>
        <dsp:cNvSpPr/>
      </dsp:nvSpPr>
      <dsp:spPr>
        <a:xfrm rot="1340532">
          <a:off x="6404510" y="2693850"/>
          <a:ext cx="1247243" cy="35771"/>
        </a:xfrm>
        <a:custGeom>
          <a:avLst/>
          <a:gdLst/>
          <a:ahLst/>
          <a:cxnLst/>
          <a:rect l="0" t="0" r="0" b="0"/>
          <a:pathLst>
            <a:path>
              <a:moveTo>
                <a:pt x="0" y="17885"/>
              </a:moveTo>
              <a:lnTo>
                <a:pt x="1247243" y="178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6996950" y="2680554"/>
        <a:ext cx="62362" cy="62362"/>
      </dsp:txXfrm>
    </dsp:sp>
    <dsp:sp modelId="{2C52C625-4C5D-47DA-AA2A-32AE80B2E4EB}">
      <dsp:nvSpPr>
        <dsp:cNvPr id="0" name=""/>
        <dsp:cNvSpPr/>
      </dsp:nvSpPr>
      <dsp:spPr>
        <a:xfrm>
          <a:off x="7583723" y="1537803"/>
          <a:ext cx="1880911" cy="3577587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Captar la atención del niño por medio de diferentes actividades sensomotoras.</a:t>
          </a:r>
          <a:endParaRPr lang="es-CO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59176" y="2061728"/>
        <a:ext cx="1330005" cy="2529737"/>
      </dsp:txXfrm>
    </dsp:sp>
    <dsp:sp modelId="{97369E0B-C23B-4C41-863F-3DE738146F0D}">
      <dsp:nvSpPr>
        <dsp:cNvPr id="0" name=""/>
        <dsp:cNvSpPr/>
      </dsp:nvSpPr>
      <dsp:spPr>
        <a:xfrm rot="5355133">
          <a:off x="4439581" y="3535148"/>
          <a:ext cx="578090" cy="35771"/>
        </a:xfrm>
        <a:custGeom>
          <a:avLst/>
          <a:gdLst/>
          <a:ahLst/>
          <a:cxnLst/>
          <a:rect l="0" t="0" r="0" b="0"/>
          <a:pathLst>
            <a:path>
              <a:moveTo>
                <a:pt x="0" y="17885"/>
              </a:moveTo>
              <a:lnTo>
                <a:pt x="578090" y="178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714174" y="3538582"/>
        <a:ext cx="28904" cy="28904"/>
      </dsp:txXfrm>
    </dsp:sp>
    <dsp:sp modelId="{16AB990F-808C-4A3D-A0C2-9DCAA621F1A0}">
      <dsp:nvSpPr>
        <dsp:cNvPr id="0" name=""/>
        <dsp:cNvSpPr/>
      </dsp:nvSpPr>
      <dsp:spPr>
        <a:xfrm>
          <a:off x="3129556" y="3842034"/>
          <a:ext cx="3228076" cy="1715616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Desarrollar en los niños en edad preescolar la motricidad fina a través de diferentes ejercicios de aprestamiento.</a:t>
          </a:r>
          <a:endParaRPr lang="es-CO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02297" y="4093280"/>
        <a:ext cx="2282594" cy="1213124"/>
      </dsp:txXfrm>
    </dsp:sp>
    <dsp:sp modelId="{D8E48D13-0855-49C5-B197-956164C808A2}">
      <dsp:nvSpPr>
        <dsp:cNvPr id="0" name=""/>
        <dsp:cNvSpPr/>
      </dsp:nvSpPr>
      <dsp:spPr>
        <a:xfrm rot="9362149">
          <a:off x="1799906" y="2753688"/>
          <a:ext cx="1245456" cy="35771"/>
        </a:xfrm>
        <a:custGeom>
          <a:avLst/>
          <a:gdLst/>
          <a:ahLst/>
          <a:cxnLst/>
          <a:rect l="0" t="0" r="0" b="0"/>
          <a:pathLst>
            <a:path>
              <a:moveTo>
                <a:pt x="0" y="17885"/>
              </a:moveTo>
              <a:lnTo>
                <a:pt x="1245456" y="178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 rot="10800000">
        <a:off x="2391498" y="2740437"/>
        <a:ext cx="62272" cy="62272"/>
      </dsp:txXfrm>
    </dsp:sp>
    <dsp:sp modelId="{A9830578-DB39-498A-9C64-488B31BD7D9B}">
      <dsp:nvSpPr>
        <dsp:cNvPr id="0" name=""/>
        <dsp:cNvSpPr/>
      </dsp:nvSpPr>
      <dsp:spPr>
        <a:xfrm>
          <a:off x="0" y="1734336"/>
          <a:ext cx="1880911" cy="3392073"/>
        </a:xfrm>
        <a:prstGeom prst="ellipse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Aplicar técnicas grafomotoras en los niños en edad preescolar de acuerdo a su desarrollo cronológico y motriz.</a:t>
          </a:r>
          <a:endParaRPr lang="es-CO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5453" y="2231094"/>
        <a:ext cx="1330005" cy="23985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6A994-60A6-447D-8D30-19D2F536511E}">
      <dsp:nvSpPr>
        <dsp:cNvPr id="0" name=""/>
        <dsp:cNvSpPr/>
      </dsp:nvSpPr>
      <dsp:spPr>
        <a:xfrm>
          <a:off x="47096" y="875975"/>
          <a:ext cx="2065693" cy="11193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Garabato</a:t>
          </a:r>
          <a:endParaRPr lang="es-ES" sz="2000" kern="1200" dirty="0"/>
        </a:p>
      </dsp:txBody>
      <dsp:txXfrm>
        <a:off x="47096" y="875975"/>
        <a:ext cx="2065693" cy="746211"/>
      </dsp:txXfrm>
    </dsp:sp>
    <dsp:sp modelId="{9D677988-374B-4BBA-B73C-8BE59201B4AA}">
      <dsp:nvSpPr>
        <dsp:cNvPr id="0" name=""/>
        <dsp:cNvSpPr/>
      </dsp:nvSpPr>
      <dsp:spPr>
        <a:xfrm>
          <a:off x="427637" y="1566339"/>
          <a:ext cx="2065693" cy="544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2 - 3 Años.</a:t>
          </a:r>
          <a:endParaRPr lang="es-ES" sz="2000" kern="1200" dirty="0"/>
        </a:p>
      </dsp:txBody>
      <dsp:txXfrm>
        <a:off x="443578" y="1582280"/>
        <a:ext cx="2033811" cy="512378"/>
      </dsp:txXfrm>
    </dsp:sp>
    <dsp:sp modelId="{51EA4E37-9197-43C9-9502-961CC2F00719}">
      <dsp:nvSpPr>
        <dsp:cNvPr id="0" name=""/>
        <dsp:cNvSpPr/>
      </dsp:nvSpPr>
      <dsp:spPr>
        <a:xfrm rot="4751">
          <a:off x="2415303" y="994220"/>
          <a:ext cx="641328" cy="514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>
        <a:off x="2415303" y="1096973"/>
        <a:ext cx="487039" cy="308578"/>
      </dsp:txXfrm>
    </dsp:sp>
    <dsp:sp modelId="{6BB0ABCB-2373-47ED-9774-278F8EE9E9B2}">
      <dsp:nvSpPr>
        <dsp:cNvPr id="0" name=""/>
        <dsp:cNvSpPr/>
      </dsp:nvSpPr>
      <dsp:spPr>
        <a:xfrm>
          <a:off x="3322843" y="884584"/>
          <a:ext cx="2065693" cy="1107071"/>
        </a:xfrm>
        <a:prstGeom prst="roundRect">
          <a:avLst>
            <a:gd name="adj" fmla="val 10000"/>
          </a:avLst>
        </a:prstGeom>
        <a:solidFill>
          <a:schemeClr val="accent3">
            <a:hueOff val="494889"/>
            <a:satOff val="18538"/>
            <a:lumOff val="1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De las Formas</a:t>
          </a:r>
          <a:endParaRPr lang="es-ES" sz="2000" kern="1200" dirty="0"/>
        </a:p>
      </dsp:txBody>
      <dsp:txXfrm>
        <a:off x="3322843" y="884584"/>
        <a:ext cx="2065693" cy="738047"/>
      </dsp:txXfrm>
    </dsp:sp>
    <dsp:sp modelId="{93C83A52-6E6B-41FD-9424-D118FD751CED}">
      <dsp:nvSpPr>
        <dsp:cNvPr id="0" name=""/>
        <dsp:cNvSpPr/>
      </dsp:nvSpPr>
      <dsp:spPr>
        <a:xfrm>
          <a:off x="3745937" y="1587332"/>
          <a:ext cx="2065693" cy="5383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494889"/>
              <a:satOff val="18538"/>
              <a:lumOff val="135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3 - 4 Años.</a:t>
          </a:r>
          <a:endParaRPr lang="es-ES" sz="2000" kern="1200" dirty="0"/>
        </a:p>
      </dsp:txBody>
      <dsp:txXfrm>
        <a:off x="3761706" y="1603101"/>
        <a:ext cx="2034155" cy="506860"/>
      </dsp:txXfrm>
    </dsp:sp>
    <dsp:sp modelId="{A66EA167-6AD2-4AA4-A421-59E2B4561DDF}">
      <dsp:nvSpPr>
        <dsp:cNvPr id="0" name=""/>
        <dsp:cNvSpPr/>
      </dsp:nvSpPr>
      <dsp:spPr>
        <a:xfrm rot="9216">
          <a:off x="5701687" y="1000957"/>
          <a:ext cx="663883" cy="514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89779"/>
            <a:satOff val="37077"/>
            <a:lumOff val="2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>
        <a:off x="5701687" y="1103610"/>
        <a:ext cx="509594" cy="308578"/>
      </dsp:txXfrm>
    </dsp:sp>
    <dsp:sp modelId="{3E371716-205E-4EF6-A7ED-14278F63B034}">
      <dsp:nvSpPr>
        <dsp:cNvPr id="0" name=""/>
        <dsp:cNvSpPr/>
      </dsp:nvSpPr>
      <dsp:spPr>
        <a:xfrm>
          <a:off x="6641144" y="905341"/>
          <a:ext cx="2065693" cy="1071487"/>
        </a:xfrm>
        <a:prstGeom prst="roundRect">
          <a:avLst>
            <a:gd name="adj" fmla="val 10000"/>
          </a:avLst>
        </a:prstGeom>
        <a:solidFill>
          <a:schemeClr val="accent3">
            <a:hueOff val="989779"/>
            <a:satOff val="37077"/>
            <a:lumOff val="270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Simbolización</a:t>
          </a:r>
          <a:endParaRPr lang="es-ES" sz="2000" kern="1200" dirty="0"/>
        </a:p>
      </dsp:txBody>
      <dsp:txXfrm>
        <a:off x="6641144" y="905341"/>
        <a:ext cx="2065693" cy="714325"/>
      </dsp:txXfrm>
    </dsp:sp>
    <dsp:sp modelId="{D91F2413-E4E3-4058-AF8C-E44208B5C14B}">
      <dsp:nvSpPr>
        <dsp:cNvPr id="0" name=""/>
        <dsp:cNvSpPr/>
      </dsp:nvSpPr>
      <dsp:spPr>
        <a:xfrm>
          <a:off x="7056904" y="1566575"/>
          <a:ext cx="2065693" cy="5383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989779"/>
              <a:satOff val="37077"/>
              <a:lumOff val="2706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5 – 6 Años.</a:t>
          </a:r>
          <a:endParaRPr lang="es-ES" sz="2000" kern="1200" dirty="0"/>
        </a:p>
      </dsp:txBody>
      <dsp:txXfrm>
        <a:off x="7072673" y="1582344"/>
        <a:ext cx="2034155" cy="506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20EA5F0D-C1DC-412F-A146-DDB3A74B588F}" type="datetimeFigureOut">
              <a:rPr lang="es-ES"/>
              <a:t>07/10/2014</a:t>
            </a:fld>
            <a:endParaRPr lang="es-ES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BAE14B8-3CC9-472D-9BC5-A84D80684DE2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A8CDE508-72C8-4AB5-AA9C-1584D31690E0}" type="datetimeFigureOut">
              <a:t>07/10/2014</a:t>
            </a:fld>
            <a:endParaRPr lang="es-ES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FB667E1-E601-4AAF-B95C-B25720D70A60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s-ES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9294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s-ES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6955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s-ES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597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81291" y="165020"/>
            <a:ext cx="9360418" cy="2263258"/>
          </a:xfrm>
        </p:spPr>
        <p:txBody>
          <a:bodyPr anchor="b">
            <a:normAutofit/>
          </a:bodyPr>
          <a:lstStyle>
            <a:lvl1pPr algn="ctr" latinLnBrk="0">
              <a:defRPr lang="es-ES" sz="66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03332" y="2476917"/>
            <a:ext cx="6916336" cy="1771600"/>
          </a:xfrm>
        </p:spPr>
        <p:txBody>
          <a:bodyPr>
            <a:normAutofit/>
          </a:bodyPr>
          <a:lstStyle>
            <a:lvl1pPr marL="0" indent="0" algn="ctr" latinLnBrk="0">
              <a:spcBef>
                <a:spcPts val="0"/>
              </a:spcBef>
              <a:buNone/>
              <a:defRPr lang="es-ES"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 latinLnBrk="0">
              <a:buNone/>
              <a:defRPr lang="es-ES" sz="2800"/>
            </a:lvl2pPr>
            <a:lvl3pPr marL="914400" indent="0" algn="ctr" latinLnBrk="0">
              <a:buNone/>
              <a:defRPr lang="es-ES" sz="2400"/>
            </a:lvl3pPr>
            <a:lvl4pPr marL="1371600" indent="0" algn="ctr" latinLnBrk="0">
              <a:buNone/>
              <a:defRPr lang="es-ES" sz="2000"/>
            </a:lvl4pPr>
            <a:lvl5pPr marL="1828800" indent="0" algn="ctr" latinLnBrk="0">
              <a:buNone/>
              <a:defRPr lang="es-ES" sz="2000"/>
            </a:lvl5pPr>
            <a:lvl6pPr marL="2286000" indent="0" algn="ctr" latinLnBrk="0">
              <a:buNone/>
              <a:defRPr lang="es-ES" sz="2000"/>
            </a:lvl6pPr>
            <a:lvl7pPr marL="2743200" indent="0" algn="ctr" latinLnBrk="0">
              <a:buNone/>
              <a:defRPr lang="es-ES" sz="2000"/>
            </a:lvl7pPr>
            <a:lvl8pPr marL="3200400" indent="0" algn="ctr" latinLnBrk="0">
              <a:buNone/>
              <a:defRPr lang="es-ES" sz="2000"/>
            </a:lvl8pPr>
            <a:lvl9pPr marL="3657600" indent="0" algn="ctr" latinLnBrk="0">
              <a:buNone/>
              <a:defRPr lang="es-ES" sz="20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grpSp>
        <p:nvGrpSpPr>
          <p:cNvPr id="4" name="Grupo 3"/>
          <p:cNvGrpSpPr/>
          <p:nvPr userDrawn="1"/>
        </p:nvGrpSpPr>
        <p:grpSpPr>
          <a:xfrm rot="248467">
            <a:off x="238475" y="2566928"/>
            <a:ext cx="4688853" cy="2424835"/>
            <a:chOff x="-10068" y="2615721"/>
            <a:chExt cx="5488038" cy="2838132"/>
          </a:xfrm>
        </p:grpSpPr>
        <p:sp>
          <p:nvSpPr>
            <p:cNvPr id="145" name="Forma libre 457"/>
            <p:cNvSpPr>
              <a:spLocks/>
            </p:cNvSpPr>
            <p:nvPr userDrawn="1"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6" name="Forma libre 458"/>
            <p:cNvSpPr>
              <a:spLocks/>
            </p:cNvSpPr>
            <p:nvPr userDrawn="1"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7" name="Forma libre 459"/>
            <p:cNvSpPr>
              <a:spLocks/>
            </p:cNvSpPr>
            <p:nvPr userDrawn="1"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8" name="Forma libre 460"/>
            <p:cNvSpPr>
              <a:spLocks/>
            </p:cNvSpPr>
            <p:nvPr userDrawn="1"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9" name="Forma libre 461"/>
            <p:cNvSpPr>
              <a:spLocks/>
            </p:cNvSpPr>
            <p:nvPr userDrawn="1"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0" name="Forma libre 462"/>
            <p:cNvSpPr>
              <a:spLocks/>
            </p:cNvSpPr>
            <p:nvPr userDrawn="1"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1" name="Forma libre 463"/>
            <p:cNvSpPr>
              <a:spLocks/>
            </p:cNvSpPr>
            <p:nvPr userDrawn="1"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2" name="Forma libre 464"/>
            <p:cNvSpPr>
              <a:spLocks/>
            </p:cNvSpPr>
            <p:nvPr userDrawn="1"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3" name="Forma libre 465"/>
            <p:cNvSpPr>
              <a:spLocks/>
            </p:cNvSpPr>
            <p:nvPr userDrawn="1"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4" name="Forma libre 466"/>
            <p:cNvSpPr>
              <a:spLocks/>
            </p:cNvSpPr>
            <p:nvPr userDrawn="1"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5" name="Forma libre 467"/>
            <p:cNvSpPr>
              <a:spLocks/>
            </p:cNvSpPr>
            <p:nvPr userDrawn="1"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6" name="Forma libre 468"/>
            <p:cNvSpPr>
              <a:spLocks/>
            </p:cNvSpPr>
            <p:nvPr userDrawn="1"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7" name="Forma libre 469"/>
            <p:cNvSpPr>
              <a:spLocks/>
            </p:cNvSpPr>
            <p:nvPr userDrawn="1"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8" name="Forma libre 470"/>
            <p:cNvSpPr>
              <a:spLocks/>
            </p:cNvSpPr>
            <p:nvPr userDrawn="1"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9" name="Forma libre 471"/>
            <p:cNvSpPr>
              <a:spLocks/>
            </p:cNvSpPr>
            <p:nvPr userDrawn="1"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0" name="Forma libre 472"/>
            <p:cNvSpPr>
              <a:spLocks/>
            </p:cNvSpPr>
            <p:nvPr userDrawn="1"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1" name="Forma libre 473"/>
            <p:cNvSpPr>
              <a:spLocks/>
            </p:cNvSpPr>
            <p:nvPr userDrawn="1"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2" name="Forma libre 474"/>
            <p:cNvSpPr>
              <a:spLocks/>
            </p:cNvSpPr>
            <p:nvPr userDrawn="1"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3" name="Forma libre 475"/>
            <p:cNvSpPr>
              <a:spLocks/>
            </p:cNvSpPr>
            <p:nvPr userDrawn="1"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4" name="Forma libre 476"/>
            <p:cNvSpPr>
              <a:spLocks/>
            </p:cNvSpPr>
            <p:nvPr userDrawn="1"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5" name="Forma libre 477"/>
            <p:cNvSpPr>
              <a:spLocks/>
            </p:cNvSpPr>
            <p:nvPr userDrawn="1"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6" name="Forma libre 478"/>
            <p:cNvSpPr>
              <a:spLocks/>
            </p:cNvSpPr>
            <p:nvPr userDrawn="1"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7" name="Forma libre 479"/>
            <p:cNvSpPr>
              <a:spLocks/>
            </p:cNvSpPr>
            <p:nvPr userDrawn="1"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8" name="Forma libre 480"/>
            <p:cNvSpPr>
              <a:spLocks/>
            </p:cNvSpPr>
            <p:nvPr userDrawn="1"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9" name="Forma libre 481"/>
            <p:cNvSpPr>
              <a:spLocks/>
            </p:cNvSpPr>
            <p:nvPr userDrawn="1"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0" name="Forma libre 482"/>
            <p:cNvSpPr>
              <a:spLocks/>
            </p:cNvSpPr>
            <p:nvPr userDrawn="1"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1" name="Forma libre 483"/>
            <p:cNvSpPr>
              <a:spLocks/>
            </p:cNvSpPr>
            <p:nvPr userDrawn="1"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2" name="Forma libre 484"/>
            <p:cNvSpPr>
              <a:spLocks/>
            </p:cNvSpPr>
            <p:nvPr userDrawn="1"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3" name="Forma libre 485"/>
            <p:cNvSpPr>
              <a:spLocks/>
            </p:cNvSpPr>
            <p:nvPr userDrawn="1"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4" name="Forma libre 486"/>
            <p:cNvSpPr>
              <a:spLocks/>
            </p:cNvSpPr>
            <p:nvPr userDrawn="1"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5" name="Forma libre 487"/>
            <p:cNvSpPr>
              <a:spLocks/>
            </p:cNvSpPr>
            <p:nvPr userDrawn="1"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6" name="Forma libre 488"/>
            <p:cNvSpPr>
              <a:spLocks/>
            </p:cNvSpPr>
            <p:nvPr userDrawn="1"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7" name="Forma libre 489"/>
            <p:cNvSpPr>
              <a:spLocks/>
            </p:cNvSpPr>
            <p:nvPr userDrawn="1"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8" name="Forma libre 490"/>
            <p:cNvSpPr>
              <a:spLocks/>
            </p:cNvSpPr>
            <p:nvPr userDrawn="1"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9" name="Forma libre 485"/>
            <p:cNvSpPr>
              <a:spLocks/>
            </p:cNvSpPr>
            <p:nvPr userDrawn="1"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5" name="Grupo 39"/>
          <p:cNvGrpSpPr/>
          <p:nvPr userDrawn="1"/>
        </p:nvGrpSpPr>
        <p:grpSpPr>
          <a:xfrm rot="18988672">
            <a:off x="83469" y="181140"/>
            <a:ext cx="517230" cy="587584"/>
            <a:chOff x="11036616" y="1071278"/>
            <a:chExt cx="1030189" cy="1170315"/>
          </a:xfrm>
        </p:grpSpPr>
        <p:sp>
          <p:nvSpPr>
            <p:cNvPr id="137" name="Forma libre 28"/>
            <p:cNvSpPr>
              <a:spLocks/>
            </p:cNvSpPr>
            <p:nvPr userDrawn="1"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8" name="Forma libre 29"/>
            <p:cNvSpPr>
              <a:spLocks/>
            </p:cNvSpPr>
            <p:nvPr userDrawn="1"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9" name="Forma libre 30"/>
            <p:cNvSpPr>
              <a:spLocks/>
            </p:cNvSpPr>
            <p:nvPr userDrawn="1"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0" name="Forma libre 31"/>
            <p:cNvSpPr>
              <a:spLocks/>
            </p:cNvSpPr>
            <p:nvPr userDrawn="1"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1" name="Forma libre 32"/>
            <p:cNvSpPr>
              <a:spLocks/>
            </p:cNvSpPr>
            <p:nvPr userDrawn="1"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2" name="Forma libre 33"/>
            <p:cNvSpPr>
              <a:spLocks/>
            </p:cNvSpPr>
            <p:nvPr userDrawn="1"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3" name="Forma libre 34"/>
            <p:cNvSpPr>
              <a:spLocks/>
            </p:cNvSpPr>
            <p:nvPr userDrawn="1"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4" name="Forma libre 35"/>
            <p:cNvSpPr>
              <a:spLocks/>
            </p:cNvSpPr>
            <p:nvPr userDrawn="1"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sp>
        <p:nvSpPr>
          <p:cNvPr id="6" name="Forma libre 500"/>
          <p:cNvSpPr>
            <a:spLocks/>
          </p:cNvSpPr>
          <p:nvPr userDrawn="1"/>
        </p:nvSpPr>
        <p:spPr bwMode="auto">
          <a:xfrm>
            <a:off x="3299238" y="4655697"/>
            <a:ext cx="8902910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grpSp>
        <p:nvGrpSpPr>
          <p:cNvPr id="7" name="Grupo 49"/>
          <p:cNvGrpSpPr/>
          <p:nvPr userDrawn="1"/>
        </p:nvGrpSpPr>
        <p:grpSpPr>
          <a:xfrm>
            <a:off x="11449074" y="-1940"/>
            <a:ext cx="679129" cy="712528"/>
            <a:chOff x="11231706" y="127529"/>
            <a:chExt cx="679129" cy="712528"/>
          </a:xfrm>
        </p:grpSpPr>
        <p:sp>
          <p:nvSpPr>
            <p:cNvPr id="129" name="Forma libre 36"/>
            <p:cNvSpPr>
              <a:spLocks/>
            </p:cNvSpPr>
            <p:nvPr userDrawn="1"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0" name="Forma libre 37"/>
            <p:cNvSpPr>
              <a:spLocks/>
            </p:cNvSpPr>
            <p:nvPr userDrawn="1"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1" name="Forma libre 38"/>
            <p:cNvSpPr>
              <a:spLocks/>
            </p:cNvSpPr>
            <p:nvPr userDrawn="1"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2" name="Forma libre 39"/>
            <p:cNvSpPr>
              <a:spLocks/>
            </p:cNvSpPr>
            <p:nvPr userDrawn="1"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3" name="Forma libre 40"/>
            <p:cNvSpPr>
              <a:spLocks/>
            </p:cNvSpPr>
            <p:nvPr userDrawn="1"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4" name="Forma libre 41"/>
            <p:cNvSpPr>
              <a:spLocks/>
            </p:cNvSpPr>
            <p:nvPr userDrawn="1"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5" name="Forma libre 42"/>
            <p:cNvSpPr>
              <a:spLocks/>
            </p:cNvSpPr>
            <p:nvPr userDrawn="1"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6" name="Forma libre 43"/>
            <p:cNvSpPr>
              <a:spLocks/>
            </p:cNvSpPr>
            <p:nvPr userDrawn="1"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sp>
        <p:nvSpPr>
          <p:cNvPr id="8" name="Forma libre 413"/>
          <p:cNvSpPr>
            <a:spLocks/>
          </p:cNvSpPr>
          <p:nvPr userDrawn="1"/>
        </p:nvSpPr>
        <p:spPr bwMode="auto">
          <a:xfrm>
            <a:off x="-8455" y="2999030"/>
            <a:ext cx="12188953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9" name="Forma libre 414"/>
          <p:cNvSpPr>
            <a:spLocks/>
          </p:cNvSpPr>
          <p:nvPr userDrawn="1"/>
        </p:nvSpPr>
        <p:spPr bwMode="auto">
          <a:xfrm>
            <a:off x="-8455" y="3316264"/>
            <a:ext cx="12188953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grpSp>
        <p:nvGrpSpPr>
          <p:cNvPr id="10" name="Grupo 5"/>
          <p:cNvGrpSpPr>
            <a:grpSpLocks noChangeAspect="1"/>
          </p:cNvGrpSpPr>
          <p:nvPr userDrawn="1"/>
        </p:nvGrpSpPr>
        <p:grpSpPr bwMode="auto">
          <a:xfrm>
            <a:off x="13414" y="845657"/>
            <a:ext cx="1881484" cy="2341748"/>
            <a:chOff x="3000" y="1116"/>
            <a:chExt cx="1680" cy="2091"/>
          </a:xfrm>
        </p:grpSpPr>
        <p:sp>
          <p:nvSpPr>
            <p:cNvPr id="110" name="Forma libre 6"/>
            <p:cNvSpPr>
              <a:spLocks/>
            </p:cNvSpPr>
            <p:nvPr userDrawn="1"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1" name="Forma libre 7"/>
            <p:cNvSpPr>
              <a:spLocks/>
            </p:cNvSpPr>
            <p:nvPr userDrawn="1"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2" name="Forma libre 8"/>
            <p:cNvSpPr>
              <a:spLocks/>
            </p:cNvSpPr>
            <p:nvPr userDrawn="1"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3" name="Forma libre 9"/>
            <p:cNvSpPr>
              <a:spLocks/>
            </p:cNvSpPr>
            <p:nvPr userDrawn="1"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4" name="Forma libre 10"/>
            <p:cNvSpPr>
              <a:spLocks/>
            </p:cNvSpPr>
            <p:nvPr userDrawn="1"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5" name="Forma libre 11"/>
            <p:cNvSpPr>
              <a:spLocks/>
            </p:cNvSpPr>
            <p:nvPr userDrawn="1"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6" name="Forma libre 12"/>
            <p:cNvSpPr>
              <a:spLocks/>
            </p:cNvSpPr>
            <p:nvPr userDrawn="1"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7" name="Forma libre 13"/>
            <p:cNvSpPr>
              <a:spLocks noEditPoints="1"/>
            </p:cNvSpPr>
            <p:nvPr userDrawn="1"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8" name="Forma libre 14"/>
            <p:cNvSpPr>
              <a:spLocks/>
            </p:cNvSpPr>
            <p:nvPr userDrawn="1"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9" name="Forma libre 15"/>
            <p:cNvSpPr>
              <a:spLocks/>
            </p:cNvSpPr>
            <p:nvPr userDrawn="1"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0" name="Forma libre 16"/>
            <p:cNvSpPr>
              <a:spLocks/>
            </p:cNvSpPr>
            <p:nvPr userDrawn="1"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1" name="Forma libre 17"/>
            <p:cNvSpPr>
              <a:spLocks/>
            </p:cNvSpPr>
            <p:nvPr userDrawn="1"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2" name="Forma libre 18"/>
            <p:cNvSpPr>
              <a:spLocks/>
            </p:cNvSpPr>
            <p:nvPr userDrawn="1"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3" name="Forma libre 19"/>
            <p:cNvSpPr>
              <a:spLocks/>
            </p:cNvSpPr>
            <p:nvPr userDrawn="1"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4" name="Forma libre 20"/>
            <p:cNvSpPr>
              <a:spLocks/>
            </p:cNvSpPr>
            <p:nvPr userDrawn="1"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5" name="Forma libre 21"/>
            <p:cNvSpPr>
              <a:spLocks/>
            </p:cNvSpPr>
            <p:nvPr userDrawn="1"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6" name="Forma libre 22"/>
            <p:cNvSpPr>
              <a:spLocks/>
            </p:cNvSpPr>
            <p:nvPr userDrawn="1"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7" name="Forma libre 23"/>
            <p:cNvSpPr>
              <a:spLocks noEditPoints="1"/>
            </p:cNvSpPr>
            <p:nvPr userDrawn="1"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8" name="Forma libre 24"/>
            <p:cNvSpPr>
              <a:spLocks/>
            </p:cNvSpPr>
            <p:nvPr userDrawn="1"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1" name="Grupo 33"/>
          <p:cNvGrpSpPr>
            <a:grpSpLocks noChangeAspect="1"/>
          </p:cNvGrpSpPr>
          <p:nvPr userDrawn="1"/>
        </p:nvGrpSpPr>
        <p:grpSpPr bwMode="auto">
          <a:xfrm>
            <a:off x="1729899" y="4535737"/>
            <a:ext cx="1873268" cy="2324202"/>
            <a:chOff x="3359" y="1523"/>
            <a:chExt cx="943" cy="1170"/>
          </a:xfrm>
        </p:grpSpPr>
        <p:sp>
          <p:nvSpPr>
            <p:cNvPr id="105" name="Forma libre 34"/>
            <p:cNvSpPr>
              <a:spLocks/>
            </p:cNvSpPr>
            <p:nvPr userDrawn="1"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6" name="Forma libre 35"/>
            <p:cNvSpPr>
              <a:spLocks/>
            </p:cNvSpPr>
            <p:nvPr userDrawn="1"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7" name="Forma libre 36"/>
            <p:cNvSpPr>
              <a:spLocks/>
            </p:cNvSpPr>
            <p:nvPr userDrawn="1"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8" name="Forma libre 37"/>
            <p:cNvSpPr>
              <a:spLocks/>
            </p:cNvSpPr>
            <p:nvPr userDrawn="1"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9" name="Forma libre 38"/>
            <p:cNvSpPr>
              <a:spLocks/>
            </p:cNvSpPr>
            <p:nvPr userDrawn="1"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2" name="Grupo 43"/>
          <p:cNvGrpSpPr>
            <a:grpSpLocks noChangeAspect="1"/>
          </p:cNvGrpSpPr>
          <p:nvPr userDrawn="1"/>
        </p:nvGrpSpPr>
        <p:grpSpPr bwMode="auto">
          <a:xfrm>
            <a:off x="1183310" y="5002567"/>
            <a:ext cx="1497013" cy="1857375"/>
            <a:chOff x="3367" y="1523"/>
            <a:chExt cx="943" cy="1170"/>
          </a:xfrm>
        </p:grpSpPr>
        <p:sp>
          <p:nvSpPr>
            <p:cNvPr id="99" name="Forma libre 44"/>
            <p:cNvSpPr>
              <a:spLocks/>
            </p:cNvSpPr>
            <p:nvPr userDrawn="1"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0" name="Forma libre 45"/>
            <p:cNvSpPr>
              <a:spLocks/>
            </p:cNvSpPr>
            <p:nvPr userDrawn="1"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1" name="Forma libre 46"/>
            <p:cNvSpPr>
              <a:spLocks/>
            </p:cNvSpPr>
            <p:nvPr userDrawn="1"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2" name="Forma libre 47"/>
            <p:cNvSpPr>
              <a:spLocks/>
            </p:cNvSpPr>
            <p:nvPr userDrawn="1"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3" name="Forma libre 48"/>
            <p:cNvSpPr>
              <a:spLocks/>
            </p:cNvSpPr>
            <p:nvPr userDrawn="1"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04" name="Forma libre 49"/>
            <p:cNvSpPr>
              <a:spLocks/>
            </p:cNvSpPr>
            <p:nvPr userDrawn="1"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3" name="Grupo 93"/>
          <p:cNvGrpSpPr/>
          <p:nvPr userDrawn="1"/>
        </p:nvGrpSpPr>
        <p:grpSpPr>
          <a:xfrm>
            <a:off x="-7059" y="4341754"/>
            <a:ext cx="1696782" cy="2518186"/>
            <a:chOff x="-3496" y="4350236"/>
            <a:chExt cx="1696783" cy="2518186"/>
          </a:xfrm>
        </p:grpSpPr>
        <p:sp>
          <p:nvSpPr>
            <p:cNvPr id="95" name="Forma libre 34"/>
            <p:cNvSpPr>
              <a:spLocks/>
            </p:cNvSpPr>
            <p:nvPr userDrawn="1"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96" name="Forma libre 35"/>
            <p:cNvSpPr>
              <a:spLocks/>
            </p:cNvSpPr>
            <p:nvPr userDrawn="1"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97" name="Forma libre 36"/>
            <p:cNvSpPr>
              <a:spLocks/>
            </p:cNvSpPr>
            <p:nvPr userDrawn="1"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98" name="Forma libre 38"/>
            <p:cNvSpPr>
              <a:spLocks/>
            </p:cNvSpPr>
            <p:nvPr userDrawn="1"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4" name="Grupo 43"/>
          <p:cNvGrpSpPr>
            <a:grpSpLocks noChangeAspect="1"/>
          </p:cNvGrpSpPr>
          <p:nvPr userDrawn="1"/>
        </p:nvGrpSpPr>
        <p:grpSpPr bwMode="auto">
          <a:xfrm>
            <a:off x="2926251" y="4563989"/>
            <a:ext cx="1850498" cy="2295952"/>
            <a:chOff x="3367" y="1523"/>
            <a:chExt cx="943" cy="1170"/>
          </a:xfrm>
        </p:grpSpPr>
        <p:sp>
          <p:nvSpPr>
            <p:cNvPr id="89" name="Forma libre 44"/>
            <p:cNvSpPr>
              <a:spLocks/>
            </p:cNvSpPr>
            <p:nvPr userDrawn="1"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90" name="Forma libre 45"/>
            <p:cNvSpPr>
              <a:spLocks/>
            </p:cNvSpPr>
            <p:nvPr userDrawn="1"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91" name="Forma libre 46"/>
            <p:cNvSpPr>
              <a:spLocks/>
            </p:cNvSpPr>
            <p:nvPr userDrawn="1"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92" name="Forma libre 47"/>
            <p:cNvSpPr>
              <a:spLocks/>
            </p:cNvSpPr>
            <p:nvPr userDrawn="1"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93" name="Forma libre 48"/>
            <p:cNvSpPr>
              <a:spLocks/>
            </p:cNvSpPr>
            <p:nvPr userDrawn="1"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94" name="Forma libre 49"/>
            <p:cNvSpPr>
              <a:spLocks/>
            </p:cNvSpPr>
            <p:nvPr userDrawn="1"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5" name="Grupo 105"/>
          <p:cNvGrpSpPr/>
          <p:nvPr userDrawn="1"/>
        </p:nvGrpSpPr>
        <p:grpSpPr>
          <a:xfrm rot="1576354">
            <a:off x="11140703" y="2887495"/>
            <a:ext cx="1030188" cy="1170315"/>
            <a:chOff x="11036616" y="1071278"/>
            <a:chExt cx="1030189" cy="1170315"/>
          </a:xfrm>
        </p:grpSpPr>
        <p:sp>
          <p:nvSpPr>
            <p:cNvPr id="81" name="Forma libre 28"/>
            <p:cNvSpPr>
              <a:spLocks/>
            </p:cNvSpPr>
            <p:nvPr userDrawn="1"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82" name="Forma libre 29"/>
            <p:cNvSpPr>
              <a:spLocks/>
            </p:cNvSpPr>
            <p:nvPr userDrawn="1"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83" name="Forma libre 30"/>
            <p:cNvSpPr>
              <a:spLocks/>
            </p:cNvSpPr>
            <p:nvPr userDrawn="1"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84" name="Forma libre 31"/>
            <p:cNvSpPr>
              <a:spLocks/>
            </p:cNvSpPr>
            <p:nvPr userDrawn="1"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85" name="Forma libre 32"/>
            <p:cNvSpPr>
              <a:spLocks/>
            </p:cNvSpPr>
            <p:nvPr userDrawn="1"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86" name="Forma libre 33"/>
            <p:cNvSpPr>
              <a:spLocks/>
            </p:cNvSpPr>
            <p:nvPr userDrawn="1"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87" name="Forma libre 34"/>
            <p:cNvSpPr>
              <a:spLocks/>
            </p:cNvSpPr>
            <p:nvPr userDrawn="1"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88" name="Forma libre 35"/>
            <p:cNvSpPr>
              <a:spLocks/>
            </p:cNvSpPr>
            <p:nvPr userDrawn="1"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sp>
        <p:nvSpPr>
          <p:cNvPr id="16" name="Forma libre 8"/>
          <p:cNvSpPr>
            <a:spLocks/>
          </p:cNvSpPr>
          <p:nvPr userDrawn="1"/>
        </p:nvSpPr>
        <p:spPr bwMode="auto">
          <a:xfrm>
            <a:off x="4057572" y="5343411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7" name="Forma libre 115"/>
          <p:cNvSpPr/>
          <p:nvPr userDrawn="1"/>
        </p:nvSpPr>
        <p:spPr>
          <a:xfrm>
            <a:off x="-13318" y="3525188"/>
            <a:ext cx="12139451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grpSp>
        <p:nvGrpSpPr>
          <p:cNvPr id="18" name="Grupo 116"/>
          <p:cNvGrpSpPr/>
          <p:nvPr userDrawn="1"/>
        </p:nvGrpSpPr>
        <p:grpSpPr>
          <a:xfrm rot="198573">
            <a:off x="1214186" y="2675738"/>
            <a:ext cx="2154692" cy="1686565"/>
            <a:chOff x="1175948" y="2708421"/>
            <a:chExt cx="2159248" cy="1690131"/>
          </a:xfrm>
        </p:grpSpPr>
        <p:sp>
          <p:nvSpPr>
            <p:cNvPr id="53" name="Forma libre 324"/>
            <p:cNvSpPr>
              <a:spLocks/>
            </p:cNvSpPr>
            <p:nvPr userDrawn="1"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4" name="Forma libre 325"/>
            <p:cNvSpPr>
              <a:spLocks/>
            </p:cNvSpPr>
            <p:nvPr userDrawn="1"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5" name="Forma libre 326"/>
            <p:cNvSpPr>
              <a:spLocks/>
            </p:cNvSpPr>
            <p:nvPr userDrawn="1"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6" name="Forma libre 327"/>
            <p:cNvSpPr>
              <a:spLocks/>
            </p:cNvSpPr>
            <p:nvPr userDrawn="1"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7" name="Forma libre 328"/>
            <p:cNvSpPr>
              <a:spLocks/>
            </p:cNvSpPr>
            <p:nvPr userDrawn="1"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8" name="Forma libre 329"/>
            <p:cNvSpPr>
              <a:spLocks/>
            </p:cNvSpPr>
            <p:nvPr userDrawn="1"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9" name="Forma libre 330"/>
            <p:cNvSpPr>
              <a:spLocks/>
            </p:cNvSpPr>
            <p:nvPr userDrawn="1"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0" name="Forma libre 331"/>
            <p:cNvSpPr>
              <a:spLocks/>
            </p:cNvSpPr>
            <p:nvPr userDrawn="1"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1" name="Forma libre 332"/>
            <p:cNvSpPr>
              <a:spLocks/>
            </p:cNvSpPr>
            <p:nvPr userDrawn="1"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2" name="Forma libre 333"/>
            <p:cNvSpPr>
              <a:spLocks/>
            </p:cNvSpPr>
            <p:nvPr userDrawn="1"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3" name="Forma libre 334"/>
            <p:cNvSpPr>
              <a:spLocks/>
            </p:cNvSpPr>
            <p:nvPr userDrawn="1"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4" name="Forma libre 335"/>
            <p:cNvSpPr>
              <a:spLocks/>
            </p:cNvSpPr>
            <p:nvPr userDrawn="1"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5" name="Forma libre 336"/>
            <p:cNvSpPr>
              <a:spLocks/>
            </p:cNvSpPr>
            <p:nvPr userDrawn="1"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6" name="Forma libre 337"/>
            <p:cNvSpPr>
              <a:spLocks/>
            </p:cNvSpPr>
            <p:nvPr userDrawn="1"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7" name="Forma libre 338"/>
            <p:cNvSpPr>
              <a:spLocks/>
            </p:cNvSpPr>
            <p:nvPr userDrawn="1"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8" name="Forma libre 339"/>
            <p:cNvSpPr>
              <a:spLocks/>
            </p:cNvSpPr>
            <p:nvPr userDrawn="1"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9" name="Forma libre 340"/>
            <p:cNvSpPr>
              <a:spLocks/>
            </p:cNvSpPr>
            <p:nvPr userDrawn="1"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0" name="Forma libre 341"/>
            <p:cNvSpPr>
              <a:spLocks/>
            </p:cNvSpPr>
            <p:nvPr userDrawn="1"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1" name="Forma libre 342"/>
            <p:cNvSpPr>
              <a:spLocks/>
            </p:cNvSpPr>
            <p:nvPr userDrawn="1"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2" name="Forma libre 343"/>
            <p:cNvSpPr>
              <a:spLocks/>
            </p:cNvSpPr>
            <p:nvPr userDrawn="1"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3" name="Forma libre 344"/>
            <p:cNvSpPr>
              <a:spLocks/>
            </p:cNvSpPr>
            <p:nvPr userDrawn="1"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4" name="Forma libre 345"/>
            <p:cNvSpPr>
              <a:spLocks/>
            </p:cNvSpPr>
            <p:nvPr userDrawn="1"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5" name="Forma libre 346"/>
            <p:cNvSpPr>
              <a:spLocks/>
            </p:cNvSpPr>
            <p:nvPr userDrawn="1"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6" name="Forma libre 347"/>
            <p:cNvSpPr>
              <a:spLocks/>
            </p:cNvSpPr>
            <p:nvPr userDrawn="1"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7" name="Forma libre 348"/>
            <p:cNvSpPr>
              <a:spLocks/>
            </p:cNvSpPr>
            <p:nvPr userDrawn="1"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8" name="Forma libre 349"/>
            <p:cNvSpPr>
              <a:spLocks/>
            </p:cNvSpPr>
            <p:nvPr userDrawn="1"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79" name="Forma libre 332"/>
            <p:cNvSpPr>
              <a:spLocks/>
            </p:cNvSpPr>
            <p:nvPr userDrawn="1"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80" name="Forma libre 332"/>
            <p:cNvSpPr>
              <a:spLocks/>
            </p:cNvSpPr>
            <p:nvPr userDrawn="1"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9" name="Grupo 5"/>
          <p:cNvGrpSpPr>
            <a:grpSpLocks noChangeAspect="1"/>
          </p:cNvGrpSpPr>
          <p:nvPr userDrawn="1"/>
        </p:nvGrpSpPr>
        <p:grpSpPr bwMode="auto">
          <a:xfrm>
            <a:off x="9182265" y="4129884"/>
            <a:ext cx="3023058" cy="2719648"/>
            <a:chOff x="2887" y="1286"/>
            <a:chExt cx="1903" cy="1712"/>
          </a:xfrm>
        </p:grpSpPr>
        <p:sp>
          <p:nvSpPr>
            <p:cNvPr id="29" name="Forma libre 6"/>
            <p:cNvSpPr>
              <a:spLocks/>
            </p:cNvSpPr>
            <p:nvPr userDrawn="1"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" name="Forma libre 7"/>
            <p:cNvSpPr>
              <a:spLocks/>
            </p:cNvSpPr>
            <p:nvPr userDrawn="1"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" name="Forma libre 8"/>
            <p:cNvSpPr>
              <a:spLocks/>
            </p:cNvSpPr>
            <p:nvPr userDrawn="1"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" name="Forma libre 9"/>
            <p:cNvSpPr>
              <a:spLocks/>
            </p:cNvSpPr>
            <p:nvPr userDrawn="1"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" name="Forma libre 10"/>
            <p:cNvSpPr>
              <a:spLocks/>
            </p:cNvSpPr>
            <p:nvPr userDrawn="1"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" name="Forma libre 11"/>
            <p:cNvSpPr>
              <a:spLocks/>
            </p:cNvSpPr>
            <p:nvPr userDrawn="1"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" name="Forma libre 12"/>
            <p:cNvSpPr>
              <a:spLocks/>
            </p:cNvSpPr>
            <p:nvPr userDrawn="1"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" name="Forma libre 13"/>
            <p:cNvSpPr>
              <a:spLocks/>
            </p:cNvSpPr>
            <p:nvPr userDrawn="1"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" name="Forma libre 14"/>
            <p:cNvSpPr>
              <a:spLocks/>
            </p:cNvSpPr>
            <p:nvPr userDrawn="1"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" name="Forma libre 15"/>
            <p:cNvSpPr>
              <a:spLocks/>
            </p:cNvSpPr>
            <p:nvPr userDrawn="1"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" name="Forma libre 16"/>
            <p:cNvSpPr>
              <a:spLocks/>
            </p:cNvSpPr>
            <p:nvPr userDrawn="1"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" name="Forma libre 17"/>
            <p:cNvSpPr>
              <a:spLocks/>
            </p:cNvSpPr>
            <p:nvPr userDrawn="1"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" name="Forma libre 18"/>
            <p:cNvSpPr>
              <a:spLocks/>
            </p:cNvSpPr>
            <p:nvPr userDrawn="1"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" name="Forma libre 19"/>
            <p:cNvSpPr>
              <a:spLocks/>
            </p:cNvSpPr>
            <p:nvPr userDrawn="1"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" name="Forma libre 20"/>
            <p:cNvSpPr>
              <a:spLocks/>
            </p:cNvSpPr>
            <p:nvPr userDrawn="1"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4" name="Forma libre 21"/>
            <p:cNvSpPr>
              <a:spLocks/>
            </p:cNvSpPr>
            <p:nvPr userDrawn="1"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5" name="Forma libre 22"/>
            <p:cNvSpPr>
              <a:spLocks/>
            </p:cNvSpPr>
            <p:nvPr userDrawn="1"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6" name="Forma libre 23"/>
            <p:cNvSpPr>
              <a:spLocks/>
            </p:cNvSpPr>
            <p:nvPr userDrawn="1"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7" name="Forma libre 24"/>
            <p:cNvSpPr>
              <a:spLocks/>
            </p:cNvSpPr>
            <p:nvPr userDrawn="1"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8" name="Forma libre 25"/>
            <p:cNvSpPr>
              <a:spLocks/>
            </p:cNvSpPr>
            <p:nvPr userDrawn="1"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9" name="Forma libre 26"/>
            <p:cNvSpPr>
              <a:spLocks/>
            </p:cNvSpPr>
            <p:nvPr userDrawn="1"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0" name="Forma libre 27"/>
            <p:cNvSpPr>
              <a:spLocks/>
            </p:cNvSpPr>
            <p:nvPr userDrawn="1"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1" name="Forma libre 28"/>
            <p:cNvSpPr>
              <a:spLocks/>
            </p:cNvSpPr>
            <p:nvPr userDrawn="1"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2" name="Forma libre 29"/>
            <p:cNvSpPr>
              <a:spLocks/>
            </p:cNvSpPr>
            <p:nvPr userDrawn="1"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20" name="Grupo 64"/>
          <p:cNvGrpSpPr>
            <a:grpSpLocks noChangeAspect="1"/>
          </p:cNvGrpSpPr>
          <p:nvPr userDrawn="1"/>
        </p:nvGrpSpPr>
        <p:grpSpPr bwMode="auto">
          <a:xfrm rot="12827499" flipH="1">
            <a:off x="11375331" y="2330060"/>
            <a:ext cx="483755" cy="536660"/>
            <a:chOff x="2052" y="995"/>
            <a:chExt cx="768" cy="852"/>
          </a:xfrm>
        </p:grpSpPr>
        <p:sp>
          <p:nvSpPr>
            <p:cNvPr id="21" name="Forma libre 65"/>
            <p:cNvSpPr>
              <a:spLocks/>
            </p:cNvSpPr>
            <p:nvPr userDrawn="1"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" name="Forma libre 66"/>
            <p:cNvSpPr>
              <a:spLocks/>
            </p:cNvSpPr>
            <p:nvPr userDrawn="1"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" name="Forma libre 67"/>
            <p:cNvSpPr>
              <a:spLocks/>
            </p:cNvSpPr>
            <p:nvPr userDrawn="1"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" name="Forma libre 68"/>
            <p:cNvSpPr>
              <a:spLocks/>
            </p:cNvSpPr>
            <p:nvPr userDrawn="1"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" name="Forma libre 69"/>
            <p:cNvSpPr>
              <a:spLocks/>
            </p:cNvSpPr>
            <p:nvPr userDrawn="1"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" name="Forma libre 70"/>
            <p:cNvSpPr>
              <a:spLocks/>
            </p:cNvSpPr>
            <p:nvPr userDrawn="1"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" name="Forma libre 71"/>
            <p:cNvSpPr>
              <a:spLocks/>
            </p:cNvSpPr>
            <p:nvPr userDrawn="1"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" name="Forma libre 72"/>
            <p:cNvSpPr>
              <a:spLocks/>
            </p:cNvSpPr>
            <p:nvPr userDrawn="1"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07/10/2014</a:t>
            </a:fld>
            <a:endParaRPr lang="es-ES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y texto vertic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899" y="592666"/>
            <a:ext cx="2628900" cy="557953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199" y="592666"/>
            <a:ext cx="7734300" cy="557953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07/10/2014</a:t>
            </a:fld>
            <a:endParaRPr lang="es-ES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6pPr latinLnBrk="0">
              <a:defRPr lang="es-ES"/>
            </a:lvl6pPr>
            <a:lvl7pPr latinLnBrk="0">
              <a:defRPr lang="es-ES"/>
            </a:lvl7pPr>
            <a:lvl8pPr latinLnBrk="0">
              <a:defRPr lang="es-ES"/>
            </a:lvl8pPr>
            <a:lvl9pPr latinLnBrk="0">
              <a:defRPr lang="es-ES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07/10/2014</a:t>
            </a:fld>
            <a:endParaRPr lang="es-ES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4" y="1485900"/>
            <a:ext cx="9144002" cy="2933700"/>
          </a:xfrm>
        </p:spPr>
        <p:txBody>
          <a:bodyPr anchor="b">
            <a:normAutofit/>
          </a:bodyPr>
          <a:lstStyle>
            <a:lvl1pPr algn="l" latinLnBrk="0">
              <a:defRPr lang="es-ES" sz="5200" b="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2412" y="4454035"/>
            <a:ext cx="9144000" cy="1184766"/>
          </a:xfrm>
        </p:spPr>
        <p:txBody>
          <a:bodyPr anchor="t"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es-ES" sz="2400" cap="none" baseline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07/10/2014</a:t>
            </a:fld>
            <a:endParaRPr lang="es-ES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 de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528573" y="1485900"/>
            <a:ext cx="4480560" cy="4123944"/>
          </a:xfrm>
        </p:spPr>
        <p:txBody>
          <a:bodyPr>
            <a:normAutofit/>
          </a:bodyPr>
          <a:lstStyle>
            <a:lvl1pPr latinLnBrk="0">
              <a:defRPr lang="es-ES" sz="2000"/>
            </a:lvl1pPr>
            <a:lvl2pPr latinLnBrk="0">
              <a:defRPr lang="es-ES" sz="1800"/>
            </a:lvl2pPr>
            <a:lvl3pPr latinLnBrk="0">
              <a:defRPr lang="es-ES" sz="1600"/>
            </a:lvl3pPr>
            <a:lvl4pPr latinLnBrk="0">
              <a:defRPr lang="es-ES" sz="1400"/>
            </a:lvl4pPr>
            <a:lvl5pPr latinLnBrk="0">
              <a:defRPr lang="es-ES" sz="14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/>
            </a:lvl8pPr>
            <a:lvl9pPr latinLnBrk="0">
              <a:defRPr lang="es-ES"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77172" y="1485900"/>
            <a:ext cx="4480560" cy="4123944"/>
          </a:xfrm>
        </p:spPr>
        <p:txBody>
          <a:bodyPr>
            <a:normAutofit/>
          </a:bodyPr>
          <a:lstStyle>
            <a:lvl1pPr latinLnBrk="0">
              <a:defRPr lang="es-ES" sz="2000"/>
            </a:lvl1pPr>
            <a:lvl2pPr latinLnBrk="0">
              <a:defRPr lang="es-ES" sz="1800"/>
            </a:lvl2pPr>
            <a:lvl3pPr latinLnBrk="0">
              <a:defRPr lang="es-ES" sz="1600"/>
            </a:lvl3pPr>
            <a:lvl4pPr latinLnBrk="0">
              <a:defRPr lang="es-ES" sz="1400"/>
            </a:lvl4pPr>
            <a:lvl5pPr latinLnBrk="0">
              <a:defRPr lang="es-ES" sz="14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/>
            </a:lvl8pPr>
            <a:lvl9pPr latinLnBrk="0">
              <a:defRPr lang="es-ES"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t>07/10/2014</a:t>
            </a:fld>
            <a:endParaRPr lang="es-ES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8573" y="1376018"/>
            <a:ext cx="4480560" cy="768096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es-ES" sz="2000" b="1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528573" y="2144114"/>
            <a:ext cx="4480560" cy="3494686"/>
          </a:xfrm>
        </p:spPr>
        <p:txBody>
          <a:bodyPr>
            <a:normAutofit/>
          </a:bodyPr>
          <a:lstStyle>
            <a:lvl1pPr latinLnBrk="0">
              <a:defRPr lang="es-ES" sz="2000"/>
            </a:lvl1pPr>
            <a:lvl2pPr latinLnBrk="0">
              <a:defRPr lang="es-ES" sz="1800"/>
            </a:lvl2pPr>
            <a:lvl3pPr latinLnBrk="0">
              <a:defRPr lang="es-ES" sz="1600"/>
            </a:lvl3pPr>
            <a:lvl4pPr latinLnBrk="0">
              <a:defRPr lang="es-ES" sz="1400"/>
            </a:lvl4pPr>
            <a:lvl5pPr latinLnBrk="0">
              <a:defRPr lang="es-ES" sz="14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/>
            </a:lvl8pPr>
            <a:lvl9pPr latinLnBrk="0">
              <a:defRPr lang="es-ES"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7172" y="1376018"/>
            <a:ext cx="4480560" cy="768096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es-ES" sz="2000" b="1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77172" y="2144114"/>
            <a:ext cx="4480560" cy="3494686"/>
          </a:xfrm>
        </p:spPr>
        <p:txBody>
          <a:bodyPr>
            <a:normAutofit/>
          </a:bodyPr>
          <a:lstStyle>
            <a:lvl1pPr latinLnBrk="0">
              <a:defRPr lang="es-ES" sz="2000"/>
            </a:lvl1pPr>
            <a:lvl2pPr latinLnBrk="0">
              <a:defRPr lang="es-ES" sz="1800"/>
            </a:lvl2pPr>
            <a:lvl3pPr latinLnBrk="0">
              <a:defRPr lang="es-ES" sz="1600"/>
            </a:lvl3pPr>
            <a:lvl4pPr latinLnBrk="0">
              <a:defRPr lang="es-ES" sz="1400"/>
            </a:lvl4pPr>
            <a:lvl5pPr latinLnBrk="0">
              <a:defRPr lang="es-ES" sz="14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/>
            </a:lvl8pPr>
            <a:lvl9pPr latinLnBrk="0">
              <a:defRPr lang="es-ES"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t>07/10/2014</a:t>
            </a:fld>
            <a:endParaRPr lang="es-ES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t>‹Nº›</a:t>
            </a:fld>
            <a:endParaRPr lang="es-ES"/>
          </a:p>
        </p:txBody>
      </p:sp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34903" y="828879"/>
            <a:ext cx="6058553" cy="3507549"/>
          </a:xfrm>
        </p:spPr>
        <p:txBody>
          <a:bodyPr anchor="ctr">
            <a:normAutofit/>
          </a:bodyPr>
          <a:lstStyle>
            <a:lvl1pPr algn="ctr" latinLnBrk="0">
              <a:defRPr lang="es-ES"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Forma libre 92"/>
          <p:cNvSpPr>
            <a:spLocks/>
          </p:cNvSpPr>
          <p:nvPr userDrawn="1"/>
        </p:nvSpPr>
        <p:spPr bwMode="auto">
          <a:xfrm>
            <a:off x="8645099" y="3881429"/>
            <a:ext cx="213013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" name="Forma libre 50"/>
          <p:cNvSpPr>
            <a:spLocks/>
          </p:cNvSpPr>
          <p:nvPr userDrawn="1"/>
        </p:nvSpPr>
        <p:spPr bwMode="auto">
          <a:xfrm>
            <a:off x="6781804" y="4183843"/>
            <a:ext cx="5409961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5" name="Forma libre 51"/>
          <p:cNvSpPr>
            <a:spLocks/>
          </p:cNvSpPr>
          <p:nvPr userDrawn="1"/>
        </p:nvSpPr>
        <p:spPr bwMode="auto">
          <a:xfrm>
            <a:off x="1464" y="4564842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grpSp>
        <p:nvGrpSpPr>
          <p:cNvPr id="6" name="Grupo 69"/>
          <p:cNvGrpSpPr>
            <a:grpSpLocks noChangeAspect="1"/>
          </p:cNvGrpSpPr>
          <p:nvPr userDrawn="1"/>
        </p:nvGrpSpPr>
        <p:grpSpPr bwMode="auto">
          <a:xfrm flipH="1">
            <a:off x="9733768" y="951496"/>
            <a:ext cx="1400837" cy="4001744"/>
            <a:chOff x="3220" y="236"/>
            <a:chExt cx="1347" cy="3848"/>
          </a:xfrm>
        </p:grpSpPr>
        <p:sp>
          <p:nvSpPr>
            <p:cNvPr id="363" name="Forma libre 70"/>
            <p:cNvSpPr>
              <a:spLocks/>
            </p:cNvSpPr>
            <p:nvPr userDrawn="1"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4" name="Forma libre 71"/>
            <p:cNvSpPr>
              <a:spLocks/>
            </p:cNvSpPr>
            <p:nvPr userDrawn="1"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5" name="Forma libre 72"/>
            <p:cNvSpPr>
              <a:spLocks/>
            </p:cNvSpPr>
            <p:nvPr userDrawn="1"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6" name="Forma libre 73"/>
            <p:cNvSpPr>
              <a:spLocks/>
            </p:cNvSpPr>
            <p:nvPr userDrawn="1"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7" name="Forma libre 74"/>
            <p:cNvSpPr>
              <a:spLocks/>
            </p:cNvSpPr>
            <p:nvPr userDrawn="1"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8" name="Forma libre 75"/>
            <p:cNvSpPr>
              <a:spLocks/>
            </p:cNvSpPr>
            <p:nvPr userDrawn="1"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9" name="Forma libre 76"/>
            <p:cNvSpPr>
              <a:spLocks/>
            </p:cNvSpPr>
            <p:nvPr userDrawn="1"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0" name="Forma libre 77"/>
            <p:cNvSpPr>
              <a:spLocks/>
            </p:cNvSpPr>
            <p:nvPr userDrawn="1"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1" name="Forma libre 78"/>
            <p:cNvSpPr>
              <a:spLocks/>
            </p:cNvSpPr>
            <p:nvPr userDrawn="1"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2" name="Forma libre 79"/>
            <p:cNvSpPr>
              <a:spLocks/>
            </p:cNvSpPr>
            <p:nvPr userDrawn="1"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3" name="Forma libre 80"/>
            <p:cNvSpPr>
              <a:spLocks/>
            </p:cNvSpPr>
            <p:nvPr userDrawn="1"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4" name="Forma libre 81"/>
            <p:cNvSpPr>
              <a:spLocks/>
            </p:cNvSpPr>
            <p:nvPr userDrawn="1"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5" name="Forma libre 82"/>
            <p:cNvSpPr>
              <a:spLocks/>
            </p:cNvSpPr>
            <p:nvPr userDrawn="1"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6" name="Forma libre 83"/>
            <p:cNvSpPr>
              <a:spLocks/>
            </p:cNvSpPr>
            <p:nvPr userDrawn="1"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7" name="Forma libre 84"/>
            <p:cNvSpPr>
              <a:spLocks/>
            </p:cNvSpPr>
            <p:nvPr userDrawn="1"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8" name="Forma libre 85"/>
            <p:cNvSpPr>
              <a:spLocks/>
            </p:cNvSpPr>
            <p:nvPr userDrawn="1"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9" name="Forma libre 86"/>
            <p:cNvSpPr>
              <a:spLocks/>
            </p:cNvSpPr>
            <p:nvPr userDrawn="1"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0" name="Forma libre 87"/>
            <p:cNvSpPr>
              <a:spLocks/>
            </p:cNvSpPr>
            <p:nvPr userDrawn="1"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1" name="Forma libre 88"/>
            <p:cNvSpPr>
              <a:spLocks/>
            </p:cNvSpPr>
            <p:nvPr userDrawn="1"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2" name="Forma libre 89"/>
            <p:cNvSpPr>
              <a:spLocks/>
            </p:cNvSpPr>
            <p:nvPr userDrawn="1"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3" name="Forma libre 90"/>
            <p:cNvSpPr>
              <a:spLocks/>
            </p:cNvSpPr>
            <p:nvPr userDrawn="1"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4" name="Forma libre 91"/>
            <p:cNvSpPr>
              <a:spLocks/>
            </p:cNvSpPr>
            <p:nvPr userDrawn="1"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5" name="Forma libre 92"/>
            <p:cNvSpPr>
              <a:spLocks/>
            </p:cNvSpPr>
            <p:nvPr userDrawn="1"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6" name="Forma libre 93"/>
            <p:cNvSpPr>
              <a:spLocks/>
            </p:cNvSpPr>
            <p:nvPr userDrawn="1"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7" name="Forma libre 94"/>
            <p:cNvSpPr>
              <a:spLocks/>
            </p:cNvSpPr>
            <p:nvPr userDrawn="1"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8" name="Forma libre 95"/>
            <p:cNvSpPr>
              <a:spLocks/>
            </p:cNvSpPr>
            <p:nvPr userDrawn="1"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9" name="Forma libre 96"/>
            <p:cNvSpPr>
              <a:spLocks/>
            </p:cNvSpPr>
            <p:nvPr userDrawn="1"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0" name="Forma libre 97"/>
            <p:cNvSpPr>
              <a:spLocks/>
            </p:cNvSpPr>
            <p:nvPr userDrawn="1"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1" name="Forma libre 98"/>
            <p:cNvSpPr>
              <a:spLocks/>
            </p:cNvSpPr>
            <p:nvPr userDrawn="1"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2" name="Forma libre 99"/>
            <p:cNvSpPr>
              <a:spLocks/>
            </p:cNvSpPr>
            <p:nvPr userDrawn="1"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3" name="Forma libre 100"/>
            <p:cNvSpPr>
              <a:spLocks/>
            </p:cNvSpPr>
            <p:nvPr userDrawn="1"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4" name="Forma libre 101"/>
            <p:cNvSpPr>
              <a:spLocks/>
            </p:cNvSpPr>
            <p:nvPr userDrawn="1"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5" name="Forma libre 102"/>
            <p:cNvSpPr>
              <a:spLocks/>
            </p:cNvSpPr>
            <p:nvPr userDrawn="1"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6" name="Forma libre 103"/>
            <p:cNvSpPr>
              <a:spLocks/>
            </p:cNvSpPr>
            <p:nvPr userDrawn="1"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7" name="Forma libre 104"/>
            <p:cNvSpPr>
              <a:spLocks/>
            </p:cNvSpPr>
            <p:nvPr userDrawn="1"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8" name="Forma libre 105"/>
            <p:cNvSpPr>
              <a:spLocks/>
            </p:cNvSpPr>
            <p:nvPr userDrawn="1"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9" name="Forma libre 106"/>
            <p:cNvSpPr>
              <a:spLocks/>
            </p:cNvSpPr>
            <p:nvPr userDrawn="1"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0" name="Forma libre 107"/>
            <p:cNvSpPr>
              <a:spLocks/>
            </p:cNvSpPr>
            <p:nvPr userDrawn="1"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1" name="Forma libre 108"/>
            <p:cNvSpPr>
              <a:spLocks/>
            </p:cNvSpPr>
            <p:nvPr userDrawn="1"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2" name="Forma libre 109"/>
            <p:cNvSpPr>
              <a:spLocks/>
            </p:cNvSpPr>
            <p:nvPr userDrawn="1"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3" name="Forma libre 110"/>
            <p:cNvSpPr>
              <a:spLocks/>
            </p:cNvSpPr>
            <p:nvPr userDrawn="1"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4" name="Forma libre 111"/>
            <p:cNvSpPr>
              <a:spLocks/>
            </p:cNvSpPr>
            <p:nvPr userDrawn="1"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5" name="Forma libre 112"/>
            <p:cNvSpPr>
              <a:spLocks/>
            </p:cNvSpPr>
            <p:nvPr userDrawn="1"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6" name="Forma libre 113"/>
            <p:cNvSpPr>
              <a:spLocks/>
            </p:cNvSpPr>
            <p:nvPr userDrawn="1"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7" name="Forma libre 114"/>
            <p:cNvSpPr>
              <a:spLocks/>
            </p:cNvSpPr>
            <p:nvPr userDrawn="1"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8" name="Forma libre 115"/>
            <p:cNvSpPr>
              <a:spLocks/>
            </p:cNvSpPr>
            <p:nvPr userDrawn="1"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9" name="Forma libre 116"/>
            <p:cNvSpPr>
              <a:spLocks/>
            </p:cNvSpPr>
            <p:nvPr userDrawn="1"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0" name="Forma libre 117"/>
            <p:cNvSpPr>
              <a:spLocks/>
            </p:cNvSpPr>
            <p:nvPr userDrawn="1"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1" name="Forma libre 118"/>
            <p:cNvSpPr>
              <a:spLocks/>
            </p:cNvSpPr>
            <p:nvPr userDrawn="1"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2" name="Forma libre 119"/>
            <p:cNvSpPr>
              <a:spLocks/>
            </p:cNvSpPr>
            <p:nvPr userDrawn="1"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3" name="Forma libre 120"/>
            <p:cNvSpPr>
              <a:spLocks/>
            </p:cNvSpPr>
            <p:nvPr userDrawn="1"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4" name="Forma libre 121"/>
            <p:cNvSpPr>
              <a:spLocks/>
            </p:cNvSpPr>
            <p:nvPr userDrawn="1"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5" name="Forma libre 122"/>
            <p:cNvSpPr>
              <a:spLocks/>
            </p:cNvSpPr>
            <p:nvPr userDrawn="1"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6" name="Forma libre 123"/>
            <p:cNvSpPr>
              <a:spLocks/>
            </p:cNvSpPr>
            <p:nvPr userDrawn="1"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7" name="Forma libre 124"/>
            <p:cNvSpPr>
              <a:spLocks/>
            </p:cNvSpPr>
            <p:nvPr userDrawn="1"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8" name="Forma libre 125"/>
            <p:cNvSpPr>
              <a:spLocks/>
            </p:cNvSpPr>
            <p:nvPr userDrawn="1"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19" name="Forma libre 126"/>
            <p:cNvSpPr>
              <a:spLocks/>
            </p:cNvSpPr>
            <p:nvPr userDrawn="1"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0" name="Forma libre 127"/>
            <p:cNvSpPr>
              <a:spLocks/>
            </p:cNvSpPr>
            <p:nvPr userDrawn="1"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1" name="Forma libre 128"/>
            <p:cNvSpPr>
              <a:spLocks/>
            </p:cNvSpPr>
            <p:nvPr userDrawn="1"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2" name="Forma libre 129"/>
            <p:cNvSpPr>
              <a:spLocks/>
            </p:cNvSpPr>
            <p:nvPr userDrawn="1"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3" name="Forma libre 130"/>
            <p:cNvSpPr>
              <a:spLocks/>
            </p:cNvSpPr>
            <p:nvPr userDrawn="1"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4" name="Forma libre 131"/>
            <p:cNvSpPr>
              <a:spLocks/>
            </p:cNvSpPr>
            <p:nvPr userDrawn="1"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5" name="Forma libre 132"/>
            <p:cNvSpPr>
              <a:spLocks/>
            </p:cNvSpPr>
            <p:nvPr userDrawn="1"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6" name="Forma libre 133"/>
            <p:cNvSpPr>
              <a:spLocks/>
            </p:cNvSpPr>
            <p:nvPr userDrawn="1"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7" name="Forma libre 134"/>
            <p:cNvSpPr>
              <a:spLocks/>
            </p:cNvSpPr>
            <p:nvPr userDrawn="1"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8" name="Forma libre 135"/>
            <p:cNvSpPr>
              <a:spLocks/>
            </p:cNvSpPr>
            <p:nvPr userDrawn="1"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9" name="Forma libre 136"/>
            <p:cNvSpPr>
              <a:spLocks/>
            </p:cNvSpPr>
            <p:nvPr userDrawn="1"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0" name="Forma libre 137"/>
            <p:cNvSpPr>
              <a:spLocks/>
            </p:cNvSpPr>
            <p:nvPr userDrawn="1"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1" name="Forma libre 138"/>
            <p:cNvSpPr>
              <a:spLocks/>
            </p:cNvSpPr>
            <p:nvPr userDrawn="1"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2" name="Forma libre 139"/>
            <p:cNvSpPr>
              <a:spLocks/>
            </p:cNvSpPr>
            <p:nvPr userDrawn="1"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3" name="Forma libre 140"/>
            <p:cNvSpPr>
              <a:spLocks/>
            </p:cNvSpPr>
            <p:nvPr userDrawn="1"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4" name="Forma libre 141"/>
            <p:cNvSpPr>
              <a:spLocks/>
            </p:cNvSpPr>
            <p:nvPr userDrawn="1"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5" name="Forma libre 142"/>
            <p:cNvSpPr>
              <a:spLocks/>
            </p:cNvSpPr>
            <p:nvPr userDrawn="1"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6" name="Forma libre 143"/>
            <p:cNvSpPr>
              <a:spLocks/>
            </p:cNvSpPr>
            <p:nvPr userDrawn="1"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7" name="Forma libre 144"/>
            <p:cNvSpPr>
              <a:spLocks/>
            </p:cNvSpPr>
            <p:nvPr userDrawn="1"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8" name="Forma libre 145"/>
            <p:cNvSpPr>
              <a:spLocks/>
            </p:cNvSpPr>
            <p:nvPr userDrawn="1"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9" name="Forma libre 146"/>
            <p:cNvSpPr>
              <a:spLocks/>
            </p:cNvSpPr>
            <p:nvPr userDrawn="1"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40" name="Forma libre 147"/>
            <p:cNvSpPr>
              <a:spLocks/>
            </p:cNvSpPr>
            <p:nvPr userDrawn="1"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41" name="Forma libre 148"/>
            <p:cNvSpPr>
              <a:spLocks/>
            </p:cNvSpPr>
            <p:nvPr userDrawn="1"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42" name="Forma libre 149"/>
            <p:cNvSpPr>
              <a:spLocks/>
            </p:cNvSpPr>
            <p:nvPr userDrawn="1"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43" name="Forma libre 150"/>
            <p:cNvSpPr>
              <a:spLocks/>
            </p:cNvSpPr>
            <p:nvPr userDrawn="1"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44" name="Forma libre 151"/>
            <p:cNvSpPr>
              <a:spLocks/>
            </p:cNvSpPr>
            <p:nvPr userDrawn="1"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45" name="Forma libre 152"/>
            <p:cNvSpPr>
              <a:spLocks/>
            </p:cNvSpPr>
            <p:nvPr userDrawn="1"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7" name="Grupo 69"/>
          <p:cNvGrpSpPr>
            <a:grpSpLocks noChangeAspect="1"/>
          </p:cNvGrpSpPr>
          <p:nvPr userDrawn="1"/>
        </p:nvGrpSpPr>
        <p:grpSpPr bwMode="auto">
          <a:xfrm>
            <a:off x="10896646" y="1241441"/>
            <a:ext cx="1254814" cy="3346123"/>
            <a:chOff x="3124" y="236"/>
            <a:chExt cx="1443" cy="3848"/>
          </a:xfrm>
        </p:grpSpPr>
        <p:sp>
          <p:nvSpPr>
            <p:cNvPr id="280" name="Forma libre 70"/>
            <p:cNvSpPr>
              <a:spLocks/>
            </p:cNvSpPr>
            <p:nvPr userDrawn="1"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1" name="Forma libre 71"/>
            <p:cNvSpPr>
              <a:spLocks/>
            </p:cNvSpPr>
            <p:nvPr userDrawn="1"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2" name="Forma libre 72"/>
            <p:cNvSpPr>
              <a:spLocks/>
            </p:cNvSpPr>
            <p:nvPr userDrawn="1"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3" name="Forma libre 73"/>
            <p:cNvSpPr>
              <a:spLocks/>
            </p:cNvSpPr>
            <p:nvPr userDrawn="1"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4" name="Forma libre 74"/>
            <p:cNvSpPr>
              <a:spLocks/>
            </p:cNvSpPr>
            <p:nvPr userDrawn="1"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5" name="Forma libre 75"/>
            <p:cNvSpPr>
              <a:spLocks/>
            </p:cNvSpPr>
            <p:nvPr userDrawn="1"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6" name="Forma libre 76"/>
            <p:cNvSpPr>
              <a:spLocks/>
            </p:cNvSpPr>
            <p:nvPr userDrawn="1"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7" name="Forma libre 77"/>
            <p:cNvSpPr>
              <a:spLocks/>
            </p:cNvSpPr>
            <p:nvPr userDrawn="1"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8" name="Forma libre 78"/>
            <p:cNvSpPr>
              <a:spLocks/>
            </p:cNvSpPr>
            <p:nvPr userDrawn="1"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9" name="Forma libre 79"/>
            <p:cNvSpPr>
              <a:spLocks/>
            </p:cNvSpPr>
            <p:nvPr userDrawn="1"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0" name="Forma libre 80"/>
            <p:cNvSpPr>
              <a:spLocks/>
            </p:cNvSpPr>
            <p:nvPr userDrawn="1"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1" name="Forma libre 81"/>
            <p:cNvSpPr>
              <a:spLocks/>
            </p:cNvSpPr>
            <p:nvPr userDrawn="1"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2" name="Forma libre 82"/>
            <p:cNvSpPr>
              <a:spLocks/>
            </p:cNvSpPr>
            <p:nvPr userDrawn="1"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3" name="Forma libre 83"/>
            <p:cNvSpPr>
              <a:spLocks/>
            </p:cNvSpPr>
            <p:nvPr userDrawn="1"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4" name="Forma libre 84"/>
            <p:cNvSpPr>
              <a:spLocks/>
            </p:cNvSpPr>
            <p:nvPr userDrawn="1"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5" name="Forma libre 85"/>
            <p:cNvSpPr>
              <a:spLocks/>
            </p:cNvSpPr>
            <p:nvPr userDrawn="1"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6" name="Forma libre 86"/>
            <p:cNvSpPr>
              <a:spLocks/>
            </p:cNvSpPr>
            <p:nvPr userDrawn="1"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7" name="Forma libre 87"/>
            <p:cNvSpPr>
              <a:spLocks/>
            </p:cNvSpPr>
            <p:nvPr userDrawn="1"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8" name="Forma libre 88"/>
            <p:cNvSpPr>
              <a:spLocks/>
            </p:cNvSpPr>
            <p:nvPr userDrawn="1"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9" name="Forma libre 89"/>
            <p:cNvSpPr>
              <a:spLocks/>
            </p:cNvSpPr>
            <p:nvPr userDrawn="1"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0" name="Forma libre 90"/>
            <p:cNvSpPr>
              <a:spLocks/>
            </p:cNvSpPr>
            <p:nvPr userDrawn="1"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1" name="Forma libre 91"/>
            <p:cNvSpPr>
              <a:spLocks/>
            </p:cNvSpPr>
            <p:nvPr userDrawn="1"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2" name="Forma libre 92"/>
            <p:cNvSpPr>
              <a:spLocks/>
            </p:cNvSpPr>
            <p:nvPr userDrawn="1"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3" name="Forma libre 93"/>
            <p:cNvSpPr>
              <a:spLocks/>
            </p:cNvSpPr>
            <p:nvPr userDrawn="1"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4" name="Forma libre 94"/>
            <p:cNvSpPr>
              <a:spLocks/>
            </p:cNvSpPr>
            <p:nvPr userDrawn="1"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5" name="Forma libre 95"/>
            <p:cNvSpPr>
              <a:spLocks/>
            </p:cNvSpPr>
            <p:nvPr userDrawn="1"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6" name="Forma libre 96"/>
            <p:cNvSpPr>
              <a:spLocks/>
            </p:cNvSpPr>
            <p:nvPr userDrawn="1"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7" name="Forma libre 97"/>
            <p:cNvSpPr>
              <a:spLocks/>
            </p:cNvSpPr>
            <p:nvPr userDrawn="1"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8" name="Forma libre 98"/>
            <p:cNvSpPr>
              <a:spLocks/>
            </p:cNvSpPr>
            <p:nvPr userDrawn="1"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9" name="Forma libre 99"/>
            <p:cNvSpPr>
              <a:spLocks/>
            </p:cNvSpPr>
            <p:nvPr userDrawn="1"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0" name="Forma libre 100"/>
            <p:cNvSpPr>
              <a:spLocks/>
            </p:cNvSpPr>
            <p:nvPr userDrawn="1"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1" name="Forma libre 101"/>
            <p:cNvSpPr>
              <a:spLocks/>
            </p:cNvSpPr>
            <p:nvPr userDrawn="1"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2" name="Forma libre 102"/>
            <p:cNvSpPr>
              <a:spLocks/>
            </p:cNvSpPr>
            <p:nvPr userDrawn="1"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3" name="Forma libre 103"/>
            <p:cNvSpPr>
              <a:spLocks/>
            </p:cNvSpPr>
            <p:nvPr userDrawn="1"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4" name="Forma libre 104"/>
            <p:cNvSpPr>
              <a:spLocks/>
            </p:cNvSpPr>
            <p:nvPr userDrawn="1"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5" name="Forma libre 105"/>
            <p:cNvSpPr>
              <a:spLocks/>
            </p:cNvSpPr>
            <p:nvPr userDrawn="1"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6" name="Forma libre 106"/>
            <p:cNvSpPr>
              <a:spLocks/>
            </p:cNvSpPr>
            <p:nvPr userDrawn="1"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7" name="Forma libre 107"/>
            <p:cNvSpPr>
              <a:spLocks/>
            </p:cNvSpPr>
            <p:nvPr userDrawn="1"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8" name="Forma libre 108"/>
            <p:cNvSpPr>
              <a:spLocks/>
            </p:cNvSpPr>
            <p:nvPr userDrawn="1"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9" name="Forma libre 109"/>
            <p:cNvSpPr>
              <a:spLocks/>
            </p:cNvSpPr>
            <p:nvPr userDrawn="1"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0" name="Forma libre 110"/>
            <p:cNvSpPr>
              <a:spLocks/>
            </p:cNvSpPr>
            <p:nvPr userDrawn="1"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1" name="Forma libre 111"/>
            <p:cNvSpPr>
              <a:spLocks/>
            </p:cNvSpPr>
            <p:nvPr userDrawn="1"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2" name="Forma libre 112"/>
            <p:cNvSpPr>
              <a:spLocks/>
            </p:cNvSpPr>
            <p:nvPr userDrawn="1"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3" name="Forma libre 113"/>
            <p:cNvSpPr>
              <a:spLocks/>
            </p:cNvSpPr>
            <p:nvPr userDrawn="1"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4" name="Forma libre 114"/>
            <p:cNvSpPr>
              <a:spLocks/>
            </p:cNvSpPr>
            <p:nvPr userDrawn="1"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5" name="Forma libre 115"/>
            <p:cNvSpPr>
              <a:spLocks/>
            </p:cNvSpPr>
            <p:nvPr userDrawn="1"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6" name="Forma libre 116"/>
            <p:cNvSpPr>
              <a:spLocks/>
            </p:cNvSpPr>
            <p:nvPr userDrawn="1"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7" name="Forma libre 117"/>
            <p:cNvSpPr>
              <a:spLocks/>
            </p:cNvSpPr>
            <p:nvPr userDrawn="1"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8" name="Forma libre 118"/>
            <p:cNvSpPr>
              <a:spLocks/>
            </p:cNvSpPr>
            <p:nvPr userDrawn="1"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9" name="Forma libre 119"/>
            <p:cNvSpPr>
              <a:spLocks/>
            </p:cNvSpPr>
            <p:nvPr userDrawn="1"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0" name="Forma libre 120"/>
            <p:cNvSpPr>
              <a:spLocks/>
            </p:cNvSpPr>
            <p:nvPr userDrawn="1"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1" name="Forma libre 121"/>
            <p:cNvSpPr>
              <a:spLocks/>
            </p:cNvSpPr>
            <p:nvPr userDrawn="1"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2" name="Forma libre 122"/>
            <p:cNvSpPr>
              <a:spLocks/>
            </p:cNvSpPr>
            <p:nvPr userDrawn="1"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3" name="Forma libre 123"/>
            <p:cNvSpPr>
              <a:spLocks/>
            </p:cNvSpPr>
            <p:nvPr userDrawn="1"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4" name="Forma libre 124"/>
            <p:cNvSpPr>
              <a:spLocks/>
            </p:cNvSpPr>
            <p:nvPr userDrawn="1"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5" name="Forma libre 125"/>
            <p:cNvSpPr>
              <a:spLocks/>
            </p:cNvSpPr>
            <p:nvPr userDrawn="1"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6" name="Forma libre 126"/>
            <p:cNvSpPr>
              <a:spLocks/>
            </p:cNvSpPr>
            <p:nvPr userDrawn="1"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7" name="Forma libre 127"/>
            <p:cNvSpPr>
              <a:spLocks/>
            </p:cNvSpPr>
            <p:nvPr userDrawn="1"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8" name="Forma libre 128"/>
            <p:cNvSpPr>
              <a:spLocks/>
            </p:cNvSpPr>
            <p:nvPr userDrawn="1"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39" name="Forma libre 129"/>
            <p:cNvSpPr>
              <a:spLocks/>
            </p:cNvSpPr>
            <p:nvPr userDrawn="1"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0" name="Forma libre 130"/>
            <p:cNvSpPr>
              <a:spLocks/>
            </p:cNvSpPr>
            <p:nvPr userDrawn="1"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1" name="Forma libre 131"/>
            <p:cNvSpPr>
              <a:spLocks/>
            </p:cNvSpPr>
            <p:nvPr userDrawn="1"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2" name="Forma libre 132"/>
            <p:cNvSpPr>
              <a:spLocks/>
            </p:cNvSpPr>
            <p:nvPr userDrawn="1"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3" name="Forma libre 133"/>
            <p:cNvSpPr>
              <a:spLocks/>
            </p:cNvSpPr>
            <p:nvPr userDrawn="1"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4" name="Forma libre 134"/>
            <p:cNvSpPr>
              <a:spLocks/>
            </p:cNvSpPr>
            <p:nvPr userDrawn="1"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5" name="Forma libre 135"/>
            <p:cNvSpPr>
              <a:spLocks/>
            </p:cNvSpPr>
            <p:nvPr userDrawn="1"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6" name="Forma libre 136"/>
            <p:cNvSpPr>
              <a:spLocks/>
            </p:cNvSpPr>
            <p:nvPr userDrawn="1"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7" name="Forma libre 137"/>
            <p:cNvSpPr>
              <a:spLocks/>
            </p:cNvSpPr>
            <p:nvPr userDrawn="1"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8" name="Forma libre 138"/>
            <p:cNvSpPr>
              <a:spLocks/>
            </p:cNvSpPr>
            <p:nvPr userDrawn="1"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9" name="Forma libre 139"/>
            <p:cNvSpPr>
              <a:spLocks/>
            </p:cNvSpPr>
            <p:nvPr userDrawn="1"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0" name="Forma libre 140"/>
            <p:cNvSpPr>
              <a:spLocks/>
            </p:cNvSpPr>
            <p:nvPr userDrawn="1"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1" name="Forma libre 141"/>
            <p:cNvSpPr>
              <a:spLocks/>
            </p:cNvSpPr>
            <p:nvPr userDrawn="1"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2" name="Forma libre 142"/>
            <p:cNvSpPr>
              <a:spLocks/>
            </p:cNvSpPr>
            <p:nvPr userDrawn="1"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3" name="Forma libre 143"/>
            <p:cNvSpPr>
              <a:spLocks/>
            </p:cNvSpPr>
            <p:nvPr userDrawn="1"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4" name="Forma libre 144"/>
            <p:cNvSpPr>
              <a:spLocks/>
            </p:cNvSpPr>
            <p:nvPr userDrawn="1"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5" name="Forma libre 145"/>
            <p:cNvSpPr>
              <a:spLocks/>
            </p:cNvSpPr>
            <p:nvPr userDrawn="1"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6" name="Forma libre 146"/>
            <p:cNvSpPr>
              <a:spLocks/>
            </p:cNvSpPr>
            <p:nvPr userDrawn="1"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7" name="Forma libre 147"/>
            <p:cNvSpPr>
              <a:spLocks/>
            </p:cNvSpPr>
            <p:nvPr userDrawn="1"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8" name="Forma libre 148"/>
            <p:cNvSpPr>
              <a:spLocks/>
            </p:cNvSpPr>
            <p:nvPr userDrawn="1"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9" name="Forma libre 149"/>
            <p:cNvSpPr>
              <a:spLocks/>
            </p:cNvSpPr>
            <p:nvPr userDrawn="1"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0" name="Forma libre 150"/>
            <p:cNvSpPr>
              <a:spLocks/>
            </p:cNvSpPr>
            <p:nvPr userDrawn="1"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1" name="Forma libre 151"/>
            <p:cNvSpPr>
              <a:spLocks/>
            </p:cNvSpPr>
            <p:nvPr userDrawn="1"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2" name="Forma libre 152"/>
            <p:cNvSpPr>
              <a:spLocks/>
            </p:cNvSpPr>
            <p:nvPr userDrawn="1"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8" name="Grupo 69"/>
          <p:cNvGrpSpPr>
            <a:grpSpLocks noChangeAspect="1"/>
          </p:cNvGrpSpPr>
          <p:nvPr userDrawn="1"/>
        </p:nvGrpSpPr>
        <p:grpSpPr bwMode="auto">
          <a:xfrm>
            <a:off x="9089038" y="2729821"/>
            <a:ext cx="906204" cy="2416549"/>
            <a:chOff x="3124" y="236"/>
            <a:chExt cx="1443" cy="3848"/>
          </a:xfrm>
        </p:grpSpPr>
        <p:sp>
          <p:nvSpPr>
            <p:cNvPr id="198" name="Forma libre 70"/>
            <p:cNvSpPr>
              <a:spLocks/>
            </p:cNvSpPr>
            <p:nvPr userDrawn="1"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99" name="Forma libre 71"/>
            <p:cNvSpPr>
              <a:spLocks/>
            </p:cNvSpPr>
            <p:nvPr userDrawn="1"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0" name="Forma libre 72"/>
            <p:cNvSpPr>
              <a:spLocks/>
            </p:cNvSpPr>
            <p:nvPr userDrawn="1"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1" name="Forma libre 73"/>
            <p:cNvSpPr>
              <a:spLocks/>
            </p:cNvSpPr>
            <p:nvPr userDrawn="1"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2" name="Forma libre 74"/>
            <p:cNvSpPr>
              <a:spLocks/>
            </p:cNvSpPr>
            <p:nvPr userDrawn="1"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3" name="Forma libre 75"/>
            <p:cNvSpPr>
              <a:spLocks/>
            </p:cNvSpPr>
            <p:nvPr userDrawn="1"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4" name="Forma libre 76"/>
            <p:cNvSpPr>
              <a:spLocks/>
            </p:cNvSpPr>
            <p:nvPr userDrawn="1"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5" name="Forma libre 77"/>
            <p:cNvSpPr>
              <a:spLocks/>
            </p:cNvSpPr>
            <p:nvPr userDrawn="1"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6" name="Forma libre 78"/>
            <p:cNvSpPr>
              <a:spLocks/>
            </p:cNvSpPr>
            <p:nvPr userDrawn="1"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7" name="Forma libre 79"/>
            <p:cNvSpPr>
              <a:spLocks/>
            </p:cNvSpPr>
            <p:nvPr userDrawn="1"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8" name="Forma libre 80"/>
            <p:cNvSpPr>
              <a:spLocks/>
            </p:cNvSpPr>
            <p:nvPr userDrawn="1"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9" name="Forma libre 81"/>
            <p:cNvSpPr>
              <a:spLocks/>
            </p:cNvSpPr>
            <p:nvPr userDrawn="1"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0" name="Forma libre 82"/>
            <p:cNvSpPr>
              <a:spLocks/>
            </p:cNvSpPr>
            <p:nvPr userDrawn="1"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1" name="Forma libre 83"/>
            <p:cNvSpPr>
              <a:spLocks/>
            </p:cNvSpPr>
            <p:nvPr userDrawn="1"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2" name="Forma libre 84"/>
            <p:cNvSpPr>
              <a:spLocks/>
            </p:cNvSpPr>
            <p:nvPr userDrawn="1"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3" name="Forma libre 85"/>
            <p:cNvSpPr>
              <a:spLocks/>
            </p:cNvSpPr>
            <p:nvPr userDrawn="1"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4" name="Forma libre 86"/>
            <p:cNvSpPr>
              <a:spLocks/>
            </p:cNvSpPr>
            <p:nvPr userDrawn="1"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5" name="Forma libre 87"/>
            <p:cNvSpPr>
              <a:spLocks/>
            </p:cNvSpPr>
            <p:nvPr userDrawn="1"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6" name="Forma libre 88"/>
            <p:cNvSpPr>
              <a:spLocks/>
            </p:cNvSpPr>
            <p:nvPr userDrawn="1"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7" name="Forma libre 89"/>
            <p:cNvSpPr>
              <a:spLocks/>
            </p:cNvSpPr>
            <p:nvPr userDrawn="1"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8" name="Forma libre 90"/>
            <p:cNvSpPr>
              <a:spLocks/>
            </p:cNvSpPr>
            <p:nvPr userDrawn="1"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9" name="Forma libre 91"/>
            <p:cNvSpPr>
              <a:spLocks/>
            </p:cNvSpPr>
            <p:nvPr userDrawn="1"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0" name="Forma libre 92"/>
            <p:cNvSpPr>
              <a:spLocks/>
            </p:cNvSpPr>
            <p:nvPr userDrawn="1"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1" name="Forma libre 94"/>
            <p:cNvSpPr>
              <a:spLocks/>
            </p:cNvSpPr>
            <p:nvPr userDrawn="1"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2" name="Forma libre 95"/>
            <p:cNvSpPr>
              <a:spLocks/>
            </p:cNvSpPr>
            <p:nvPr userDrawn="1"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3" name="Forma libre 96"/>
            <p:cNvSpPr>
              <a:spLocks/>
            </p:cNvSpPr>
            <p:nvPr userDrawn="1"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4" name="Forma libre 97"/>
            <p:cNvSpPr>
              <a:spLocks/>
            </p:cNvSpPr>
            <p:nvPr userDrawn="1"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5" name="Forma libre 98"/>
            <p:cNvSpPr>
              <a:spLocks/>
            </p:cNvSpPr>
            <p:nvPr userDrawn="1"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6" name="Forma libre 99"/>
            <p:cNvSpPr>
              <a:spLocks/>
            </p:cNvSpPr>
            <p:nvPr userDrawn="1"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7" name="Forma libre 100"/>
            <p:cNvSpPr>
              <a:spLocks/>
            </p:cNvSpPr>
            <p:nvPr userDrawn="1"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8" name="Forma libre 101"/>
            <p:cNvSpPr>
              <a:spLocks/>
            </p:cNvSpPr>
            <p:nvPr userDrawn="1"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9" name="Forma libre 102"/>
            <p:cNvSpPr>
              <a:spLocks/>
            </p:cNvSpPr>
            <p:nvPr userDrawn="1"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0" name="Forma libre 103"/>
            <p:cNvSpPr>
              <a:spLocks/>
            </p:cNvSpPr>
            <p:nvPr userDrawn="1"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1" name="Forma libre 104"/>
            <p:cNvSpPr>
              <a:spLocks/>
            </p:cNvSpPr>
            <p:nvPr userDrawn="1"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2" name="Forma libre 105"/>
            <p:cNvSpPr>
              <a:spLocks/>
            </p:cNvSpPr>
            <p:nvPr userDrawn="1"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3" name="Forma libre 106"/>
            <p:cNvSpPr>
              <a:spLocks/>
            </p:cNvSpPr>
            <p:nvPr userDrawn="1"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4" name="Forma libre 107"/>
            <p:cNvSpPr>
              <a:spLocks/>
            </p:cNvSpPr>
            <p:nvPr userDrawn="1"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5" name="Forma libre 108"/>
            <p:cNvSpPr>
              <a:spLocks/>
            </p:cNvSpPr>
            <p:nvPr userDrawn="1"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6" name="Forma libre 109"/>
            <p:cNvSpPr>
              <a:spLocks/>
            </p:cNvSpPr>
            <p:nvPr userDrawn="1"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7" name="Forma libre 110"/>
            <p:cNvSpPr>
              <a:spLocks/>
            </p:cNvSpPr>
            <p:nvPr userDrawn="1"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8" name="Forma libre 111"/>
            <p:cNvSpPr>
              <a:spLocks/>
            </p:cNvSpPr>
            <p:nvPr userDrawn="1"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9" name="Forma libre 112"/>
            <p:cNvSpPr>
              <a:spLocks/>
            </p:cNvSpPr>
            <p:nvPr userDrawn="1"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0" name="Forma libre 113"/>
            <p:cNvSpPr>
              <a:spLocks/>
            </p:cNvSpPr>
            <p:nvPr userDrawn="1"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1" name="Forma libre 114"/>
            <p:cNvSpPr>
              <a:spLocks/>
            </p:cNvSpPr>
            <p:nvPr userDrawn="1"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2" name="Forma libre 115"/>
            <p:cNvSpPr>
              <a:spLocks/>
            </p:cNvSpPr>
            <p:nvPr userDrawn="1"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3" name="Forma libre 116"/>
            <p:cNvSpPr>
              <a:spLocks/>
            </p:cNvSpPr>
            <p:nvPr userDrawn="1"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4" name="Forma libre 117"/>
            <p:cNvSpPr>
              <a:spLocks/>
            </p:cNvSpPr>
            <p:nvPr userDrawn="1"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5" name="Forma libre 118"/>
            <p:cNvSpPr>
              <a:spLocks/>
            </p:cNvSpPr>
            <p:nvPr userDrawn="1"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6" name="Forma libre 119"/>
            <p:cNvSpPr>
              <a:spLocks/>
            </p:cNvSpPr>
            <p:nvPr userDrawn="1"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7" name="Forma libre 120"/>
            <p:cNvSpPr>
              <a:spLocks/>
            </p:cNvSpPr>
            <p:nvPr userDrawn="1"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8" name="Forma libre 121"/>
            <p:cNvSpPr>
              <a:spLocks/>
            </p:cNvSpPr>
            <p:nvPr userDrawn="1"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9" name="Forma libre 122"/>
            <p:cNvSpPr>
              <a:spLocks/>
            </p:cNvSpPr>
            <p:nvPr userDrawn="1"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0" name="Forma libre 123"/>
            <p:cNvSpPr>
              <a:spLocks/>
            </p:cNvSpPr>
            <p:nvPr userDrawn="1"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1" name="Forma libre 124"/>
            <p:cNvSpPr>
              <a:spLocks/>
            </p:cNvSpPr>
            <p:nvPr userDrawn="1"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2" name="Forma libre 125"/>
            <p:cNvSpPr>
              <a:spLocks/>
            </p:cNvSpPr>
            <p:nvPr userDrawn="1"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3" name="Forma libre 126"/>
            <p:cNvSpPr>
              <a:spLocks/>
            </p:cNvSpPr>
            <p:nvPr userDrawn="1"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4" name="Forma libre 127"/>
            <p:cNvSpPr>
              <a:spLocks/>
            </p:cNvSpPr>
            <p:nvPr userDrawn="1"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5" name="Forma libre 128"/>
            <p:cNvSpPr>
              <a:spLocks/>
            </p:cNvSpPr>
            <p:nvPr userDrawn="1"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6" name="Forma libre 129"/>
            <p:cNvSpPr>
              <a:spLocks/>
            </p:cNvSpPr>
            <p:nvPr userDrawn="1"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7" name="Forma libre 130"/>
            <p:cNvSpPr>
              <a:spLocks/>
            </p:cNvSpPr>
            <p:nvPr userDrawn="1"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8" name="Forma libre 131"/>
            <p:cNvSpPr>
              <a:spLocks/>
            </p:cNvSpPr>
            <p:nvPr userDrawn="1"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59" name="Forma libre 132"/>
            <p:cNvSpPr>
              <a:spLocks/>
            </p:cNvSpPr>
            <p:nvPr userDrawn="1"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0" name="Forma libre 133"/>
            <p:cNvSpPr>
              <a:spLocks/>
            </p:cNvSpPr>
            <p:nvPr userDrawn="1"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1" name="Forma libre 134"/>
            <p:cNvSpPr>
              <a:spLocks/>
            </p:cNvSpPr>
            <p:nvPr userDrawn="1"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2" name="Forma libre 135"/>
            <p:cNvSpPr>
              <a:spLocks/>
            </p:cNvSpPr>
            <p:nvPr userDrawn="1"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3" name="Forma libre 136"/>
            <p:cNvSpPr>
              <a:spLocks/>
            </p:cNvSpPr>
            <p:nvPr userDrawn="1"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4" name="Forma libre 137"/>
            <p:cNvSpPr>
              <a:spLocks/>
            </p:cNvSpPr>
            <p:nvPr userDrawn="1"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5" name="Forma libre 138"/>
            <p:cNvSpPr>
              <a:spLocks/>
            </p:cNvSpPr>
            <p:nvPr userDrawn="1"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6" name="Forma libre 139"/>
            <p:cNvSpPr>
              <a:spLocks/>
            </p:cNvSpPr>
            <p:nvPr userDrawn="1"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7" name="Forma libre 140"/>
            <p:cNvSpPr>
              <a:spLocks/>
            </p:cNvSpPr>
            <p:nvPr userDrawn="1"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8" name="Forma libre 141"/>
            <p:cNvSpPr>
              <a:spLocks/>
            </p:cNvSpPr>
            <p:nvPr userDrawn="1"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9" name="Forma libre 142"/>
            <p:cNvSpPr>
              <a:spLocks/>
            </p:cNvSpPr>
            <p:nvPr userDrawn="1"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0" name="Forma libre 143"/>
            <p:cNvSpPr>
              <a:spLocks/>
            </p:cNvSpPr>
            <p:nvPr userDrawn="1"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1" name="Forma libre 144"/>
            <p:cNvSpPr>
              <a:spLocks/>
            </p:cNvSpPr>
            <p:nvPr userDrawn="1"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2" name="Forma libre 145"/>
            <p:cNvSpPr>
              <a:spLocks/>
            </p:cNvSpPr>
            <p:nvPr userDrawn="1"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3" name="Forma libre 146"/>
            <p:cNvSpPr>
              <a:spLocks/>
            </p:cNvSpPr>
            <p:nvPr userDrawn="1"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4" name="Forma libre 147"/>
            <p:cNvSpPr>
              <a:spLocks/>
            </p:cNvSpPr>
            <p:nvPr userDrawn="1"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5" name="Forma libre 148"/>
            <p:cNvSpPr>
              <a:spLocks/>
            </p:cNvSpPr>
            <p:nvPr userDrawn="1"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6" name="Forma libre 149"/>
            <p:cNvSpPr>
              <a:spLocks/>
            </p:cNvSpPr>
            <p:nvPr userDrawn="1"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7" name="Forma libre 150"/>
            <p:cNvSpPr>
              <a:spLocks/>
            </p:cNvSpPr>
            <p:nvPr userDrawn="1"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8" name="Forma libre 151"/>
            <p:cNvSpPr>
              <a:spLocks/>
            </p:cNvSpPr>
            <p:nvPr userDrawn="1"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9" name="Forma libre 152"/>
            <p:cNvSpPr>
              <a:spLocks/>
            </p:cNvSpPr>
            <p:nvPr userDrawn="1"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9" name="Grupo 50"/>
          <p:cNvGrpSpPr>
            <a:grpSpLocks noChangeAspect="1"/>
          </p:cNvGrpSpPr>
          <p:nvPr userDrawn="1"/>
        </p:nvGrpSpPr>
        <p:grpSpPr bwMode="auto">
          <a:xfrm>
            <a:off x="10515593" y="2431249"/>
            <a:ext cx="1485013" cy="2195934"/>
            <a:chOff x="3369" y="1563"/>
            <a:chExt cx="940" cy="1390"/>
          </a:xfrm>
        </p:grpSpPr>
        <p:sp>
          <p:nvSpPr>
            <p:cNvPr id="170" name="Forma libre 51"/>
            <p:cNvSpPr>
              <a:spLocks/>
            </p:cNvSpPr>
            <p:nvPr userDrawn="1"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1" name="Forma libre 52"/>
            <p:cNvSpPr>
              <a:spLocks/>
            </p:cNvSpPr>
            <p:nvPr userDrawn="1"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2" name="Forma libre 53"/>
            <p:cNvSpPr>
              <a:spLocks/>
            </p:cNvSpPr>
            <p:nvPr userDrawn="1"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3" name="Forma libre 54"/>
            <p:cNvSpPr>
              <a:spLocks/>
            </p:cNvSpPr>
            <p:nvPr userDrawn="1"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4" name="Forma libre 55"/>
            <p:cNvSpPr>
              <a:spLocks/>
            </p:cNvSpPr>
            <p:nvPr userDrawn="1"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5" name="Forma libre 56"/>
            <p:cNvSpPr>
              <a:spLocks/>
            </p:cNvSpPr>
            <p:nvPr userDrawn="1"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6" name="Forma libre 57"/>
            <p:cNvSpPr>
              <a:spLocks/>
            </p:cNvSpPr>
            <p:nvPr userDrawn="1"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7" name="Forma libre 58"/>
            <p:cNvSpPr>
              <a:spLocks/>
            </p:cNvSpPr>
            <p:nvPr userDrawn="1"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8" name="Forma libre 59"/>
            <p:cNvSpPr>
              <a:spLocks/>
            </p:cNvSpPr>
            <p:nvPr userDrawn="1"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79" name="Forma libre 60"/>
            <p:cNvSpPr>
              <a:spLocks/>
            </p:cNvSpPr>
            <p:nvPr userDrawn="1"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0" name="Forma libre 61"/>
            <p:cNvSpPr>
              <a:spLocks/>
            </p:cNvSpPr>
            <p:nvPr userDrawn="1"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1" name="Forma libre 62"/>
            <p:cNvSpPr>
              <a:spLocks/>
            </p:cNvSpPr>
            <p:nvPr userDrawn="1"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2" name="Forma libre 63"/>
            <p:cNvSpPr>
              <a:spLocks/>
            </p:cNvSpPr>
            <p:nvPr userDrawn="1"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183" name="Forma libre 64"/>
            <p:cNvSpPr>
              <a:spLocks/>
            </p:cNvSpPr>
            <p:nvPr userDrawn="1"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4" name="Forma libre 65"/>
            <p:cNvSpPr>
              <a:spLocks/>
            </p:cNvSpPr>
            <p:nvPr userDrawn="1"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5" name="Forma libre 66"/>
            <p:cNvSpPr>
              <a:spLocks/>
            </p:cNvSpPr>
            <p:nvPr userDrawn="1"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6" name="Forma libre 67"/>
            <p:cNvSpPr>
              <a:spLocks/>
            </p:cNvSpPr>
            <p:nvPr userDrawn="1"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187" name="Forma libre 68"/>
            <p:cNvSpPr>
              <a:spLocks/>
            </p:cNvSpPr>
            <p:nvPr userDrawn="1"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8" name="Forma libre 69"/>
            <p:cNvSpPr>
              <a:spLocks/>
            </p:cNvSpPr>
            <p:nvPr userDrawn="1"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9" name="Forma libre 70"/>
            <p:cNvSpPr>
              <a:spLocks/>
            </p:cNvSpPr>
            <p:nvPr userDrawn="1"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90" name="Forma libre 71"/>
            <p:cNvSpPr>
              <a:spLocks/>
            </p:cNvSpPr>
            <p:nvPr userDrawn="1"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91" name="Forma libre 72"/>
            <p:cNvSpPr>
              <a:spLocks/>
            </p:cNvSpPr>
            <p:nvPr userDrawn="1"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92" name="Forma libre 73"/>
            <p:cNvSpPr>
              <a:spLocks/>
            </p:cNvSpPr>
            <p:nvPr userDrawn="1"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93" name="Forma libre 74"/>
            <p:cNvSpPr>
              <a:spLocks/>
            </p:cNvSpPr>
            <p:nvPr userDrawn="1"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94" name="Forma libre 75"/>
            <p:cNvSpPr>
              <a:spLocks/>
            </p:cNvSpPr>
            <p:nvPr userDrawn="1"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95" name="Forma libre 76"/>
            <p:cNvSpPr>
              <a:spLocks/>
            </p:cNvSpPr>
            <p:nvPr userDrawn="1"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96" name="Forma libre 77"/>
            <p:cNvSpPr>
              <a:spLocks/>
            </p:cNvSpPr>
            <p:nvPr userDrawn="1"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97" name="Forma libre 78"/>
            <p:cNvSpPr>
              <a:spLocks/>
            </p:cNvSpPr>
            <p:nvPr userDrawn="1"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0" name="Grupo 5"/>
          <p:cNvGrpSpPr>
            <a:grpSpLocks noChangeAspect="1"/>
          </p:cNvGrpSpPr>
          <p:nvPr userDrawn="1"/>
        </p:nvGrpSpPr>
        <p:grpSpPr bwMode="auto">
          <a:xfrm>
            <a:off x="7989648" y="2981490"/>
            <a:ext cx="2439577" cy="3074763"/>
            <a:chOff x="2968" y="1107"/>
            <a:chExt cx="1736" cy="2188"/>
          </a:xfrm>
        </p:grpSpPr>
        <p:sp>
          <p:nvSpPr>
            <p:cNvPr id="150" name="Forma libre 6"/>
            <p:cNvSpPr>
              <a:spLocks/>
            </p:cNvSpPr>
            <p:nvPr userDrawn="1"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1" name="Oval 7"/>
            <p:cNvSpPr>
              <a:spLocks noChangeArrowheads="1"/>
            </p:cNvSpPr>
            <p:nvPr userDrawn="1"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2" name="Forma libre 8"/>
            <p:cNvSpPr>
              <a:spLocks/>
            </p:cNvSpPr>
            <p:nvPr userDrawn="1"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3" name="Forma libre 9"/>
            <p:cNvSpPr>
              <a:spLocks/>
            </p:cNvSpPr>
            <p:nvPr userDrawn="1"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4" name="Forma libre 10"/>
            <p:cNvSpPr>
              <a:spLocks/>
            </p:cNvSpPr>
            <p:nvPr userDrawn="1"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5" name="Forma libre 11"/>
            <p:cNvSpPr>
              <a:spLocks/>
            </p:cNvSpPr>
            <p:nvPr userDrawn="1"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6" name="Forma libre 12"/>
            <p:cNvSpPr>
              <a:spLocks/>
            </p:cNvSpPr>
            <p:nvPr userDrawn="1"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7" name="Forma libre 13"/>
            <p:cNvSpPr>
              <a:spLocks/>
            </p:cNvSpPr>
            <p:nvPr userDrawn="1"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8" name="Forma libre 14"/>
            <p:cNvSpPr>
              <a:spLocks/>
            </p:cNvSpPr>
            <p:nvPr userDrawn="1"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59" name="Forma libre 15"/>
            <p:cNvSpPr>
              <a:spLocks/>
            </p:cNvSpPr>
            <p:nvPr userDrawn="1"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0" name="Forma libre 16"/>
            <p:cNvSpPr>
              <a:spLocks/>
            </p:cNvSpPr>
            <p:nvPr userDrawn="1"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1" name="Forma libre 17"/>
            <p:cNvSpPr>
              <a:spLocks/>
            </p:cNvSpPr>
            <p:nvPr userDrawn="1"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2" name="Forma libre 18"/>
            <p:cNvSpPr>
              <a:spLocks/>
            </p:cNvSpPr>
            <p:nvPr userDrawn="1"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3" name="Forma libre 19"/>
            <p:cNvSpPr>
              <a:spLocks/>
            </p:cNvSpPr>
            <p:nvPr userDrawn="1"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4" name="Forma libre 20"/>
            <p:cNvSpPr>
              <a:spLocks/>
            </p:cNvSpPr>
            <p:nvPr userDrawn="1"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5" name="Forma libre 21"/>
            <p:cNvSpPr>
              <a:spLocks/>
            </p:cNvSpPr>
            <p:nvPr userDrawn="1"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6" name="Forma libre 22"/>
            <p:cNvSpPr>
              <a:spLocks/>
            </p:cNvSpPr>
            <p:nvPr userDrawn="1"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7" name="Forma libre 23"/>
            <p:cNvSpPr>
              <a:spLocks/>
            </p:cNvSpPr>
            <p:nvPr userDrawn="1"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8" name="Forma libre 24"/>
            <p:cNvSpPr>
              <a:spLocks/>
            </p:cNvSpPr>
            <p:nvPr userDrawn="1"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69" name="Forma libre 25"/>
            <p:cNvSpPr>
              <a:spLocks/>
            </p:cNvSpPr>
            <p:nvPr userDrawn="1"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sp>
        <p:nvSpPr>
          <p:cNvPr id="11" name="Forma libre 52"/>
          <p:cNvSpPr>
            <a:spLocks/>
          </p:cNvSpPr>
          <p:nvPr userDrawn="1"/>
        </p:nvSpPr>
        <p:spPr bwMode="auto">
          <a:xfrm>
            <a:off x="1594" y="5174445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grpSp>
        <p:nvGrpSpPr>
          <p:cNvPr id="12" name="Grupo 29"/>
          <p:cNvGrpSpPr>
            <a:grpSpLocks noChangeAspect="1"/>
          </p:cNvGrpSpPr>
          <p:nvPr userDrawn="1"/>
        </p:nvGrpSpPr>
        <p:grpSpPr bwMode="auto">
          <a:xfrm flipH="1">
            <a:off x="9193122" y="4793443"/>
            <a:ext cx="2998876" cy="2083312"/>
            <a:chOff x="2481" y="1188"/>
            <a:chExt cx="2735" cy="1900"/>
          </a:xfrm>
        </p:grpSpPr>
        <p:sp>
          <p:nvSpPr>
            <p:cNvPr id="114" name="Forma libre 30"/>
            <p:cNvSpPr>
              <a:spLocks/>
            </p:cNvSpPr>
            <p:nvPr userDrawn="1"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5" name="Forma libre 31"/>
            <p:cNvSpPr>
              <a:spLocks/>
            </p:cNvSpPr>
            <p:nvPr userDrawn="1"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6" name="Forma libre 32"/>
            <p:cNvSpPr>
              <a:spLocks/>
            </p:cNvSpPr>
            <p:nvPr userDrawn="1"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7" name="Forma libre 33"/>
            <p:cNvSpPr>
              <a:spLocks/>
            </p:cNvSpPr>
            <p:nvPr userDrawn="1"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8" name="Forma libre 34"/>
            <p:cNvSpPr>
              <a:spLocks/>
            </p:cNvSpPr>
            <p:nvPr userDrawn="1"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19" name="Forma libre 35"/>
            <p:cNvSpPr>
              <a:spLocks/>
            </p:cNvSpPr>
            <p:nvPr userDrawn="1"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0" name="Forma libre 36"/>
            <p:cNvSpPr>
              <a:spLocks/>
            </p:cNvSpPr>
            <p:nvPr userDrawn="1"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1" name="Forma libre 37"/>
            <p:cNvSpPr>
              <a:spLocks/>
            </p:cNvSpPr>
            <p:nvPr userDrawn="1"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2" name="Forma libre 38"/>
            <p:cNvSpPr>
              <a:spLocks/>
            </p:cNvSpPr>
            <p:nvPr userDrawn="1"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3" name="Forma libre 39"/>
            <p:cNvSpPr>
              <a:spLocks/>
            </p:cNvSpPr>
            <p:nvPr userDrawn="1"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4" name="Forma libre 40"/>
            <p:cNvSpPr>
              <a:spLocks/>
            </p:cNvSpPr>
            <p:nvPr userDrawn="1"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5" name="Forma libre 41"/>
            <p:cNvSpPr>
              <a:spLocks/>
            </p:cNvSpPr>
            <p:nvPr userDrawn="1"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6" name="Forma libre 42"/>
            <p:cNvSpPr>
              <a:spLocks/>
            </p:cNvSpPr>
            <p:nvPr userDrawn="1"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7" name="Forma libre 43"/>
            <p:cNvSpPr>
              <a:spLocks/>
            </p:cNvSpPr>
            <p:nvPr userDrawn="1"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8" name="Forma libre 44"/>
            <p:cNvSpPr>
              <a:spLocks/>
            </p:cNvSpPr>
            <p:nvPr userDrawn="1"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29" name="Forma libre 45"/>
            <p:cNvSpPr>
              <a:spLocks/>
            </p:cNvSpPr>
            <p:nvPr userDrawn="1"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0" name="Forma libre 46"/>
            <p:cNvSpPr>
              <a:spLocks/>
            </p:cNvSpPr>
            <p:nvPr userDrawn="1"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1" name="Forma libre 47"/>
            <p:cNvSpPr>
              <a:spLocks/>
            </p:cNvSpPr>
            <p:nvPr userDrawn="1"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2" name="Forma libre 48"/>
            <p:cNvSpPr>
              <a:spLocks/>
            </p:cNvSpPr>
            <p:nvPr userDrawn="1"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3" name="Forma libre 49"/>
            <p:cNvSpPr>
              <a:spLocks/>
            </p:cNvSpPr>
            <p:nvPr userDrawn="1"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4" name="Forma libre 50"/>
            <p:cNvSpPr>
              <a:spLocks/>
            </p:cNvSpPr>
            <p:nvPr userDrawn="1"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5" name="Forma libre 51"/>
            <p:cNvSpPr>
              <a:spLocks/>
            </p:cNvSpPr>
            <p:nvPr userDrawn="1"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6" name="Forma libre 52"/>
            <p:cNvSpPr>
              <a:spLocks/>
            </p:cNvSpPr>
            <p:nvPr userDrawn="1"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7" name="Forma libre 53"/>
            <p:cNvSpPr>
              <a:spLocks/>
            </p:cNvSpPr>
            <p:nvPr userDrawn="1"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8" name="Forma libre 54"/>
            <p:cNvSpPr>
              <a:spLocks/>
            </p:cNvSpPr>
            <p:nvPr userDrawn="1"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39" name="Forma libre 55"/>
            <p:cNvSpPr>
              <a:spLocks/>
            </p:cNvSpPr>
            <p:nvPr userDrawn="1"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0" name="Forma libre 56"/>
            <p:cNvSpPr>
              <a:spLocks/>
            </p:cNvSpPr>
            <p:nvPr userDrawn="1"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1" name="Forma libre 57"/>
            <p:cNvSpPr>
              <a:spLocks/>
            </p:cNvSpPr>
            <p:nvPr userDrawn="1"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2" name="Forma libre 58"/>
            <p:cNvSpPr>
              <a:spLocks/>
            </p:cNvSpPr>
            <p:nvPr userDrawn="1"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3" name="Forma libre 59"/>
            <p:cNvSpPr>
              <a:spLocks/>
            </p:cNvSpPr>
            <p:nvPr userDrawn="1"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4" name="Forma libre 60"/>
            <p:cNvSpPr>
              <a:spLocks/>
            </p:cNvSpPr>
            <p:nvPr userDrawn="1"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5" name="Forma libre 61"/>
            <p:cNvSpPr>
              <a:spLocks/>
            </p:cNvSpPr>
            <p:nvPr userDrawn="1"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6" name="Forma libre 62"/>
            <p:cNvSpPr>
              <a:spLocks noEditPoints="1"/>
            </p:cNvSpPr>
            <p:nvPr userDrawn="1"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7" name="Forma libre 63"/>
            <p:cNvSpPr>
              <a:spLocks/>
            </p:cNvSpPr>
            <p:nvPr userDrawn="1"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8" name="Forma libre 64"/>
            <p:cNvSpPr>
              <a:spLocks/>
            </p:cNvSpPr>
            <p:nvPr userDrawn="1"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49" name="Forma libre 65"/>
            <p:cNvSpPr>
              <a:spLocks/>
            </p:cNvSpPr>
            <p:nvPr userDrawn="1"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3" name="Grupo 347"/>
          <p:cNvGrpSpPr/>
          <p:nvPr userDrawn="1"/>
        </p:nvGrpSpPr>
        <p:grpSpPr>
          <a:xfrm>
            <a:off x="0" y="3792246"/>
            <a:ext cx="4386411" cy="3084511"/>
            <a:chOff x="-1588" y="4419600"/>
            <a:chExt cx="3504440" cy="2464312"/>
          </a:xfrm>
        </p:grpSpPr>
        <p:grpSp>
          <p:nvGrpSpPr>
            <p:cNvPr id="41" name="Grupo 156"/>
            <p:cNvGrpSpPr>
              <a:grpSpLocks noChangeAspect="1"/>
            </p:cNvGrpSpPr>
            <p:nvPr userDrawn="1"/>
          </p:nvGrpSpPr>
          <p:grpSpPr bwMode="auto">
            <a:xfrm>
              <a:off x="-321" y="4419600"/>
              <a:ext cx="2827754" cy="2458134"/>
              <a:chOff x="437" y="-367"/>
              <a:chExt cx="5799" cy="5041"/>
            </a:xfrm>
          </p:grpSpPr>
          <p:sp>
            <p:nvSpPr>
              <p:cNvPr id="67" name="Forma libre 157"/>
              <p:cNvSpPr>
                <a:spLocks/>
              </p:cNvSpPr>
              <p:nvPr userDrawn="1"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68" name="Forma libre 158"/>
              <p:cNvSpPr>
                <a:spLocks/>
              </p:cNvSpPr>
              <p:nvPr userDrawn="1"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69" name="Forma libre 159"/>
              <p:cNvSpPr>
                <a:spLocks/>
              </p:cNvSpPr>
              <p:nvPr userDrawn="1"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0" name="Forma libre 160"/>
              <p:cNvSpPr>
                <a:spLocks/>
              </p:cNvSpPr>
              <p:nvPr userDrawn="1"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1" name="Forma libre 161"/>
              <p:cNvSpPr>
                <a:spLocks/>
              </p:cNvSpPr>
              <p:nvPr userDrawn="1"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2" name="Forma libre 162"/>
              <p:cNvSpPr>
                <a:spLocks/>
              </p:cNvSpPr>
              <p:nvPr userDrawn="1"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3" name="Forma libre 163"/>
              <p:cNvSpPr>
                <a:spLocks/>
              </p:cNvSpPr>
              <p:nvPr userDrawn="1"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4" name="Forma libre 164"/>
              <p:cNvSpPr>
                <a:spLocks/>
              </p:cNvSpPr>
              <p:nvPr userDrawn="1"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5" name="Forma libre 165"/>
              <p:cNvSpPr>
                <a:spLocks/>
              </p:cNvSpPr>
              <p:nvPr userDrawn="1"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6" name="Forma libre 166"/>
              <p:cNvSpPr>
                <a:spLocks/>
              </p:cNvSpPr>
              <p:nvPr userDrawn="1"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7" name="Forma libre 167"/>
              <p:cNvSpPr>
                <a:spLocks/>
              </p:cNvSpPr>
              <p:nvPr userDrawn="1"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8" name="Forma libre 168"/>
              <p:cNvSpPr>
                <a:spLocks/>
              </p:cNvSpPr>
              <p:nvPr userDrawn="1"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79" name="Forma libre 169"/>
              <p:cNvSpPr>
                <a:spLocks/>
              </p:cNvSpPr>
              <p:nvPr userDrawn="1"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0" name="Forma libre 170"/>
              <p:cNvSpPr>
                <a:spLocks/>
              </p:cNvSpPr>
              <p:nvPr userDrawn="1"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1" name="Forma libre 171"/>
              <p:cNvSpPr>
                <a:spLocks/>
              </p:cNvSpPr>
              <p:nvPr userDrawn="1"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2" name="Forma libre 172"/>
              <p:cNvSpPr>
                <a:spLocks/>
              </p:cNvSpPr>
              <p:nvPr userDrawn="1"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3" name="Forma libre 173"/>
              <p:cNvSpPr>
                <a:spLocks/>
              </p:cNvSpPr>
              <p:nvPr userDrawn="1"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4" name="Forma libre 174"/>
              <p:cNvSpPr>
                <a:spLocks/>
              </p:cNvSpPr>
              <p:nvPr userDrawn="1"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5" name="Forma libre 175"/>
              <p:cNvSpPr>
                <a:spLocks/>
              </p:cNvSpPr>
              <p:nvPr userDrawn="1"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6" name="Forma libre 176"/>
              <p:cNvSpPr>
                <a:spLocks/>
              </p:cNvSpPr>
              <p:nvPr userDrawn="1"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7" name="Forma libre 177"/>
              <p:cNvSpPr>
                <a:spLocks/>
              </p:cNvSpPr>
              <p:nvPr userDrawn="1"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8" name="Forma libre 178"/>
              <p:cNvSpPr>
                <a:spLocks/>
              </p:cNvSpPr>
              <p:nvPr userDrawn="1"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89" name="Forma libre 179"/>
              <p:cNvSpPr>
                <a:spLocks/>
              </p:cNvSpPr>
              <p:nvPr userDrawn="1"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0" name="Forma libre 180"/>
              <p:cNvSpPr>
                <a:spLocks/>
              </p:cNvSpPr>
              <p:nvPr userDrawn="1"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1" name="Forma libre 190"/>
              <p:cNvSpPr>
                <a:spLocks/>
              </p:cNvSpPr>
              <p:nvPr userDrawn="1"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2" name="Forma libre 191"/>
              <p:cNvSpPr>
                <a:spLocks/>
              </p:cNvSpPr>
              <p:nvPr userDrawn="1"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3" name="Forma libre 192"/>
              <p:cNvSpPr>
                <a:spLocks/>
              </p:cNvSpPr>
              <p:nvPr userDrawn="1"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4" name="Forma libre 193"/>
              <p:cNvSpPr>
                <a:spLocks/>
              </p:cNvSpPr>
              <p:nvPr userDrawn="1"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5" name="Forma libre 194"/>
              <p:cNvSpPr>
                <a:spLocks/>
              </p:cNvSpPr>
              <p:nvPr userDrawn="1"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6" name="Forma libre 195"/>
              <p:cNvSpPr>
                <a:spLocks/>
              </p:cNvSpPr>
              <p:nvPr userDrawn="1"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7" name="Forma libre 196"/>
              <p:cNvSpPr>
                <a:spLocks/>
              </p:cNvSpPr>
              <p:nvPr userDrawn="1"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8" name="Forma libre 197"/>
              <p:cNvSpPr>
                <a:spLocks/>
              </p:cNvSpPr>
              <p:nvPr userDrawn="1"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99" name="Forma libre 198"/>
              <p:cNvSpPr>
                <a:spLocks/>
              </p:cNvSpPr>
              <p:nvPr userDrawn="1"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0" name="Forma libre 199"/>
              <p:cNvSpPr>
                <a:spLocks/>
              </p:cNvSpPr>
              <p:nvPr userDrawn="1"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1" name="Forma libre 214"/>
              <p:cNvSpPr>
                <a:spLocks/>
              </p:cNvSpPr>
              <p:nvPr userDrawn="1"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2" name="Forma libre 215"/>
              <p:cNvSpPr>
                <a:spLocks/>
              </p:cNvSpPr>
              <p:nvPr userDrawn="1"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3" name="Forma libre 216"/>
              <p:cNvSpPr>
                <a:spLocks/>
              </p:cNvSpPr>
              <p:nvPr userDrawn="1"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4" name="Forma libre 217"/>
              <p:cNvSpPr>
                <a:spLocks/>
              </p:cNvSpPr>
              <p:nvPr userDrawn="1"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5" name="Forma libre 218"/>
              <p:cNvSpPr>
                <a:spLocks/>
              </p:cNvSpPr>
              <p:nvPr userDrawn="1"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6" name="Forma libre 219"/>
              <p:cNvSpPr>
                <a:spLocks/>
              </p:cNvSpPr>
              <p:nvPr userDrawn="1"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7" name="Forma libre 220"/>
              <p:cNvSpPr>
                <a:spLocks/>
              </p:cNvSpPr>
              <p:nvPr userDrawn="1"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8" name="Forma libre 221"/>
              <p:cNvSpPr>
                <a:spLocks/>
              </p:cNvSpPr>
              <p:nvPr userDrawn="1"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09" name="Forma libre 222"/>
              <p:cNvSpPr>
                <a:spLocks/>
              </p:cNvSpPr>
              <p:nvPr userDrawn="1"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10" name="Forma libre 223"/>
              <p:cNvSpPr>
                <a:spLocks/>
              </p:cNvSpPr>
              <p:nvPr userDrawn="1"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11" name="Forma libre 224"/>
              <p:cNvSpPr>
                <a:spLocks/>
              </p:cNvSpPr>
              <p:nvPr userDrawn="1"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12" name="Forma libre 225"/>
              <p:cNvSpPr>
                <a:spLocks/>
              </p:cNvSpPr>
              <p:nvPr userDrawn="1"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113" name="Forma libre 226"/>
              <p:cNvSpPr>
                <a:spLocks/>
              </p:cNvSpPr>
              <p:nvPr userDrawn="1"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</p:grpSp>
        <p:grpSp>
          <p:nvGrpSpPr>
            <p:cNvPr id="42" name="Grupo 349"/>
            <p:cNvGrpSpPr/>
            <p:nvPr userDrawn="1"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58" name="Forma libre 244"/>
              <p:cNvSpPr>
                <a:spLocks/>
              </p:cNvSpPr>
              <p:nvPr userDrawn="1"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59" name="Forma libre 245"/>
              <p:cNvSpPr>
                <a:spLocks/>
              </p:cNvSpPr>
              <p:nvPr userDrawn="1"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60" name="Forma libre 246"/>
              <p:cNvSpPr>
                <a:spLocks/>
              </p:cNvSpPr>
              <p:nvPr userDrawn="1"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61" name="Forma libre 247"/>
              <p:cNvSpPr>
                <a:spLocks/>
              </p:cNvSpPr>
              <p:nvPr userDrawn="1"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62" name="Forma libre 248"/>
              <p:cNvSpPr>
                <a:spLocks/>
              </p:cNvSpPr>
              <p:nvPr userDrawn="1"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63" name="Forma libre 251"/>
              <p:cNvSpPr>
                <a:spLocks/>
              </p:cNvSpPr>
              <p:nvPr userDrawn="1"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64" name="Forma libre 252"/>
              <p:cNvSpPr>
                <a:spLocks/>
              </p:cNvSpPr>
              <p:nvPr userDrawn="1"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65" name="Forma libre 253"/>
              <p:cNvSpPr>
                <a:spLocks/>
              </p:cNvSpPr>
              <p:nvPr userDrawn="1"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66" name="Forma libre 254"/>
              <p:cNvSpPr>
                <a:spLocks/>
              </p:cNvSpPr>
              <p:nvPr userDrawn="1"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</p:grpSp>
        <p:grpSp>
          <p:nvGrpSpPr>
            <p:cNvPr id="43" name="Grupo 350"/>
            <p:cNvGrpSpPr/>
            <p:nvPr userDrawn="1"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51" name="Forma libre 343"/>
              <p:cNvSpPr>
                <a:spLocks/>
              </p:cNvSpPr>
              <p:nvPr userDrawn="1"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52" name="Forma libre 344"/>
              <p:cNvSpPr>
                <a:spLocks/>
              </p:cNvSpPr>
              <p:nvPr userDrawn="1"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53" name="Forma libre 345"/>
              <p:cNvSpPr>
                <a:spLocks/>
              </p:cNvSpPr>
              <p:nvPr userDrawn="1"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54" name="Forma libre 346"/>
              <p:cNvSpPr>
                <a:spLocks/>
              </p:cNvSpPr>
              <p:nvPr userDrawn="1"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55" name="Forma libre 347"/>
              <p:cNvSpPr>
                <a:spLocks/>
              </p:cNvSpPr>
              <p:nvPr userDrawn="1"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56" name="Forma libre 348"/>
              <p:cNvSpPr>
                <a:spLocks/>
              </p:cNvSpPr>
              <p:nvPr userDrawn="1"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57" name="Forma libre 349"/>
              <p:cNvSpPr>
                <a:spLocks/>
              </p:cNvSpPr>
              <p:nvPr userDrawn="1"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</p:grpSp>
        <p:grpSp>
          <p:nvGrpSpPr>
            <p:cNvPr id="44" name="Grupo 351"/>
            <p:cNvGrpSpPr/>
            <p:nvPr userDrawn="1"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45" name="Forma libre 369"/>
              <p:cNvSpPr>
                <a:spLocks/>
              </p:cNvSpPr>
              <p:nvPr userDrawn="1"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46" name="Forma libre 370"/>
              <p:cNvSpPr>
                <a:spLocks/>
              </p:cNvSpPr>
              <p:nvPr userDrawn="1"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47" name="Forma libre 371"/>
              <p:cNvSpPr>
                <a:spLocks/>
              </p:cNvSpPr>
              <p:nvPr userDrawn="1"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48" name="Forma libre 372"/>
              <p:cNvSpPr>
                <a:spLocks noEditPoints="1"/>
              </p:cNvSpPr>
              <p:nvPr userDrawn="1"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49" name="Forma libre 373"/>
              <p:cNvSpPr>
                <a:spLocks/>
              </p:cNvSpPr>
              <p:nvPr userDrawn="1"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  <p:sp>
            <p:nvSpPr>
              <p:cNvPr id="50" name="Forma libre 374"/>
              <p:cNvSpPr>
                <a:spLocks/>
              </p:cNvSpPr>
              <p:nvPr userDrawn="1"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/>
              </a:p>
            </p:txBody>
          </p:sp>
        </p:grpSp>
      </p:grpSp>
      <p:grpSp>
        <p:nvGrpSpPr>
          <p:cNvPr id="14" name="Grupo 52"/>
          <p:cNvGrpSpPr>
            <a:grpSpLocks noChangeAspect="1"/>
          </p:cNvGrpSpPr>
          <p:nvPr userDrawn="1"/>
        </p:nvGrpSpPr>
        <p:grpSpPr bwMode="auto">
          <a:xfrm rot="19948164">
            <a:off x="370836" y="499133"/>
            <a:ext cx="892898" cy="1021771"/>
            <a:chOff x="4634" y="754"/>
            <a:chExt cx="1164" cy="1332"/>
          </a:xfrm>
        </p:grpSpPr>
        <p:sp>
          <p:nvSpPr>
            <p:cNvPr id="33" name="Forma libre 53"/>
            <p:cNvSpPr>
              <a:spLocks/>
            </p:cNvSpPr>
            <p:nvPr userDrawn="1"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" name="Forma libre 54"/>
            <p:cNvSpPr>
              <a:spLocks/>
            </p:cNvSpPr>
            <p:nvPr userDrawn="1"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" name="Forma libre 55"/>
            <p:cNvSpPr>
              <a:spLocks/>
            </p:cNvSpPr>
            <p:nvPr userDrawn="1"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" name="Forma libre 56"/>
            <p:cNvSpPr>
              <a:spLocks/>
            </p:cNvSpPr>
            <p:nvPr userDrawn="1"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" name="Forma libre 57"/>
            <p:cNvSpPr>
              <a:spLocks/>
            </p:cNvSpPr>
            <p:nvPr userDrawn="1"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" name="Forma libre 58"/>
            <p:cNvSpPr>
              <a:spLocks/>
            </p:cNvSpPr>
            <p:nvPr userDrawn="1"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" name="Forma libre 59"/>
            <p:cNvSpPr>
              <a:spLocks/>
            </p:cNvSpPr>
            <p:nvPr userDrawn="1"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" name="Forma libre 60"/>
            <p:cNvSpPr>
              <a:spLocks/>
            </p:cNvSpPr>
            <p:nvPr userDrawn="1"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5" name="Grupo 52"/>
          <p:cNvGrpSpPr>
            <a:grpSpLocks noChangeAspect="1"/>
          </p:cNvGrpSpPr>
          <p:nvPr userDrawn="1"/>
        </p:nvGrpSpPr>
        <p:grpSpPr bwMode="auto">
          <a:xfrm rot="5825446">
            <a:off x="11637350" y="387211"/>
            <a:ext cx="408172" cy="467084"/>
            <a:chOff x="4634" y="754"/>
            <a:chExt cx="1164" cy="1332"/>
          </a:xfrm>
        </p:grpSpPr>
        <p:sp>
          <p:nvSpPr>
            <p:cNvPr id="25" name="Forma libre 53"/>
            <p:cNvSpPr>
              <a:spLocks/>
            </p:cNvSpPr>
            <p:nvPr userDrawn="1"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" name="Forma libre 54"/>
            <p:cNvSpPr>
              <a:spLocks/>
            </p:cNvSpPr>
            <p:nvPr userDrawn="1"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" name="Forma libre 55"/>
            <p:cNvSpPr>
              <a:spLocks/>
            </p:cNvSpPr>
            <p:nvPr userDrawn="1"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" name="Forma libre 56"/>
            <p:cNvSpPr>
              <a:spLocks/>
            </p:cNvSpPr>
            <p:nvPr userDrawn="1"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" name="Forma libre 57"/>
            <p:cNvSpPr>
              <a:spLocks/>
            </p:cNvSpPr>
            <p:nvPr userDrawn="1"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" name="Forma libre 58"/>
            <p:cNvSpPr>
              <a:spLocks/>
            </p:cNvSpPr>
            <p:nvPr userDrawn="1"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" name="Forma libre 59"/>
            <p:cNvSpPr>
              <a:spLocks/>
            </p:cNvSpPr>
            <p:nvPr userDrawn="1"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" name="Forma libre 60"/>
            <p:cNvSpPr>
              <a:spLocks/>
            </p:cNvSpPr>
            <p:nvPr userDrawn="1"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6" name="Grupo 66"/>
          <p:cNvGrpSpPr>
            <a:grpSpLocks noChangeAspect="1"/>
          </p:cNvGrpSpPr>
          <p:nvPr userDrawn="1"/>
        </p:nvGrpSpPr>
        <p:grpSpPr bwMode="auto">
          <a:xfrm>
            <a:off x="25051" y="3041834"/>
            <a:ext cx="388178" cy="364677"/>
            <a:chOff x="3636" y="1964"/>
            <a:chExt cx="413" cy="388"/>
          </a:xfrm>
        </p:grpSpPr>
        <p:sp>
          <p:nvSpPr>
            <p:cNvPr id="17" name="Forma libre 67"/>
            <p:cNvSpPr>
              <a:spLocks/>
            </p:cNvSpPr>
            <p:nvPr userDrawn="1"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" name="Forma libre 68"/>
            <p:cNvSpPr>
              <a:spLocks/>
            </p:cNvSpPr>
            <p:nvPr userDrawn="1"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9" name="Forma libre 69"/>
            <p:cNvSpPr>
              <a:spLocks/>
            </p:cNvSpPr>
            <p:nvPr userDrawn="1"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" name="Forma libre 70"/>
            <p:cNvSpPr>
              <a:spLocks/>
            </p:cNvSpPr>
            <p:nvPr userDrawn="1"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" name="Forma libre 71"/>
            <p:cNvSpPr>
              <a:spLocks/>
            </p:cNvSpPr>
            <p:nvPr userDrawn="1"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" name="Forma libre 72"/>
            <p:cNvSpPr>
              <a:spLocks/>
            </p:cNvSpPr>
            <p:nvPr userDrawn="1"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" name="Forma libre 73"/>
            <p:cNvSpPr>
              <a:spLocks/>
            </p:cNvSpPr>
            <p:nvPr userDrawn="1"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" name="Forma libre 74"/>
            <p:cNvSpPr>
              <a:spLocks/>
            </p:cNvSpPr>
            <p:nvPr userDrawn="1"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sp>
        <p:nvSpPr>
          <p:cNvPr id="446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1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es-ES"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pPr/>
              <a:t>07/10/2014</a:t>
            </a:fld>
            <a:endParaRPr lang="es-ES"/>
          </a:p>
        </p:txBody>
      </p:sp>
      <p:sp>
        <p:nvSpPr>
          <p:cNvPr id="447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522413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es-ES" sz="800" cap="none" baseline="0">
                <a:solidFill>
                  <a:schemeClr val="tx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448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es-ES"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07/10/2014</a:t>
            </a:fld>
            <a:endParaRPr lang="es-ES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 latinLnBrk="0">
              <a:defRPr lang="es-ES" sz="3400" b="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4480564" y="457200"/>
            <a:ext cx="6675120" cy="5943600"/>
          </a:xfrm>
        </p:spPr>
        <p:txBody>
          <a:bodyPr>
            <a:normAutofit/>
          </a:bodyPr>
          <a:lstStyle>
            <a:lvl1pPr latinLnBrk="0">
              <a:defRPr lang="es-ES" sz="2000"/>
            </a:lvl1pPr>
            <a:lvl2pPr latinLnBrk="0">
              <a:defRPr lang="es-ES" sz="1800"/>
            </a:lvl2pPr>
            <a:lvl3pPr latinLnBrk="0">
              <a:defRPr lang="es-ES" sz="1600"/>
            </a:lvl3pPr>
            <a:lvl4pPr latinLnBrk="0">
              <a:defRPr lang="es-ES" sz="1400"/>
            </a:lvl4pPr>
            <a:lvl5pPr latinLnBrk="0">
              <a:defRPr lang="es-ES" sz="1400"/>
            </a:lvl5pPr>
            <a:lvl6pPr latinLnBrk="0">
              <a:defRPr lang="es-ES" sz="1400"/>
            </a:lvl6pPr>
            <a:lvl7pPr latinLnBrk="0">
              <a:defRPr lang="es-ES" sz="1400"/>
            </a:lvl7pPr>
            <a:lvl8pPr latinLnBrk="0">
              <a:defRPr lang="es-ES" sz="1400"/>
            </a:lvl8pPr>
            <a:lvl9pPr latinLnBrk="0">
              <a:defRPr lang="es-ES"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 latinLnBrk="0">
              <a:spcBef>
                <a:spcPts val="1200"/>
              </a:spcBef>
              <a:buNone/>
              <a:defRPr lang="es-ES" sz="1600"/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07/10/2014</a:t>
            </a:fld>
            <a:endParaRPr lang="es-ES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 latinLnBrk="0">
              <a:defRPr lang="es-ES" sz="3400" b="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480564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 latinLnBrk="0">
              <a:buNone/>
              <a:defRPr lang="es-ES" sz="20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es-ES" sz="2800"/>
            </a:lvl2pPr>
            <a:lvl3pPr marL="914400" indent="0" latinLnBrk="0">
              <a:buNone/>
              <a:defRPr lang="es-ES" sz="2400"/>
            </a:lvl3pPr>
            <a:lvl4pPr marL="1371600" indent="0" latinLnBrk="0">
              <a:buNone/>
              <a:defRPr lang="es-ES" sz="2000"/>
            </a:lvl4pPr>
            <a:lvl5pPr marL="1828800" indent="0" latinLnBrk="0">
              <a:buNone/>
              <a:defRPr lang="es-ES" sz="2000"/>
            </a:lvl5pPr>
            <a:lvl6pPr marL="2286000" indent="0" latinLnBrk="0">
              <a:buNone/>
              <a:defRPr lang="es-ES" sz="2000"/>
            </a:lvl6pPr>
            <a:lvl7pPr marL="2743200" indent="0" latinLnBrk="0">
              <a:buNone/>
              <a:defRPr lang="es-ES" sz="2000"/>
            </a:lvl7pPr>
            <a:lvl8pPr marL="3200400" indent="0" latinLnBrk="0">
              <a:buNone/>
              <a:defRPr lang="es-ES" sz="2000"/>
            </a:lvl8pPr>
            <a:lvl9pPr marL="3657600" indent="0" latinLnBrk="0">
              <a:buNone/>
              <a:defRPr lang="es-ES" sz="2000"/>
            </a:lvl9pPr>
          </a:lstStyle>
          <a:p>
            <a:endParaRPr lang="es-ES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 latinLnBrk="0">
              <a:spcBef>
                <a:spcPts val="1200"/>
              </a:spcBef>
              <a:buNone/>
              <a:defRPr lang="es-ES" sz="1600"/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t>07/10/2014</a:t>
            </a:fld>
            <a:endParaRPr lang="es-ES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bre 50"/>
          <p:cNvSpPr>
            <a:spLocks/>
          </p:cNvSpPr>
          <p:nvPr userDrawn="1"/>
        </p:nvSpPr>
        <p:spPr bwMode="auto">
          <a:xfrm>
            <a:off x="8769200" y="5522353"/>
            <a:ext cx="3428761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8" name="Forma libre 51"/>
          <p:cNvSpPr>
            <a:spLocks/>
          </p:cNvSpPr>
          <p:nvPr userDrawn="1"/>
        </p:nvSpPr>
        <p:spPr bwMode="auto">
          <a:xfrm>
            <a:off x="7789" y="5653006"/>
            <a:ext cx="11415150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9" name="Forma libre 51"/>
          <p:cNvSpPr>
            <a:spLocks/>
          </p:cNvSpPr>
          <p:nvPr userDrawn="1"/>
        </p:nvSpPr>
        <p:spPr bwMode="auto">
          <a:xfrm>
            <a:off x="-5961" y="5865863"/>
            <a:ext cx="11415150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grpSp>
        <p:nvGrpSpPr>
          <p:cNvPr id="10" name="Grupo 66"/>
          <p:cNvGrpSpPr>
            <a:grpSpLocks noChangeAspect="1"/>
          </p:cNvGrpSpPr>
          <p:nvPr userDrawn="1"/>
        </p:nvGrpSpPr>
        <p:grpSpPr bwMode="auto">
          <a:xfrm>
            <a:off x="11655476" y="948397"/>
            <a:ext cx="426645" cy="400818"/>
            <a:chOff x="3636" y="1964"/>
            <a:chExt cx="413" cy="388"/>
          </a:xfrm>
        </p:grpSpPr>
        <p:sp>
          <p:nvSpPr>
            <p:cNvPr id="62" name="Forma libre 67"/>
            <p:cNvSpPr>
              <a:spLocks/>
            </p:cNvSpPr>
            <p:nvPr userDrawn="1"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3" name="Forma libre 68"/>
            <p:cNvSpPr>
              <a:spLocks/>
            </p:cNvSpPr>
            <p:nvPr userDrawn="1"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4" name="Forma libre 69"/>
            <p:cNvSpPr>
              <a:spLocks/>
            </p:cNvSpPr>
            <p:nvPr userDrawn="1"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5" name="Forma libre 70"/>
            <p:cNvSpPr>
              <a:spLocks/>
            </p:cNvSpPr>
            <p:nvPr userDrawn="1"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6" name="Forma libre 71"/>
            <p:cNvSpPr>
              <a:spLocks/>
            </p:cNvSpPr>
            <p:nvPr userDrawn="1"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7" name="Forma libre 72"/>
            <p:cNvSpPr>
              <a:spLocks/>
            </p:cNvSpPr>
            <p:nvPr userDrawn="1"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8" name="Forma libre 73"/>
            <p:cNvSpPr>
              <a:spLocks/>
            </p:cNvSpPr>
            <p:nvPr userDrawn="1"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9" name="Forma libre 74"/>
            <p:cNvSpPr>
              <a:spLocks/>
            </p:cNvSpPr>
            <p:nvPr userDrawn="1"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1" name="Grupo 18"/>
          <p:cNvGrpSpPr/>
          <p:nvPr userDrawn="1"/>
        </p:nvGrpSpPr>
        <p:grpSpPr>
          <a:xfrm>
            <a:off x="11316717" y="6212855"/>
            <a:ext cx="875470" cy="645972"/>
            <a:chOff x="7344986" y="5566058"/>
            <a:chExt cx="1750940" cy="1291943"/>
          </a:xfrm>
        </p:grpSpPr>
        <p:sp>
          <p:nvSpPr>
            <p:cNvPr id="56" name="Forma libre 99"/>
            <p:cNvSpPr>
              <a:spLocks/>
            </p:cNvSpPr>
            <p:nvPr userDrawn="1"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7" name="Forma libre 100"/>
            <p:cNvSpPr>
              <a:spLocks/>
            </p:cNvSpPr>
            <p:nvPr userDrawn="1"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8" name="Forma libre 101"/>
            <p:cNvSpPr>
              <a:spLocks/>
            </p:cNvSpPr>
            <p:nvPr userDrawn="1"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9" name="Forma libre 102"/>
            <p:cNvSpPr>
              <a:spLocks/>
            </p:cNvSpPr>
            <p:nvPr userDrawn="1"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0" name="Forma libre 103"/>
            <p:cNvSpPr>
              <a:spLocks/>
            </p:cNvSpPr>
            <p:nvPr userDrawn="1"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61" name="Forma libre 104"/>
            <p:cNvSpPr>
              <a:spLocks/>
            </p:cNvSpPr>
            <p:nvPr userDrawn="1"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2" name="Grupo 5"/>
          <p:cNvGrpSpPr>
            <a:grpSpLocks noChangeAspect="1"/>
          </p:cNvGrpSpPr>
          <p:nvPr userDrawn="1"/>
        </p:nvGrpSpPr>
        <p:grpSpPr bwMode="auto">
          <a:xfrm>
            <a:off x="10230" y="2874715"/>
            <a:ext cx="597228" cy="789302"/>
            <a:chOff x="2121" y="1060"/>
            <a:chExt cx="597" cy="789"/>
          </a:xfrm>
        </p:grpSpPr>
        <p:sp>
          <p:nvSpPr>
            <p:cNvPr id="49" name="Forma libre 6"/>
            <p:cNvSpPr>
              <a:spLocks/>
            </p:cNvSpPr>
            <p:nvPr userDrawn="1"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0" name="Forma libre 7"/>
            <p:cNvSpPr>
              <a:spLocks/>
            </p:cNvSpPr>
            <p:nvPr userDrawn="1"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1" name="Forma libre 8"/>
            <p:cNvSpPr>
              <a:spLocks/>
            </p:cNvSpPr>
            <p:nvPr userDrawn="1"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2" name="Forma libre 9"/>
            <p:cNvSpPr>
              <a:spLocks/>
            </p:cNvSpPr>
            <p:nvPr userDrawn="1"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3" name="Forma libre 10"/>
            <p:cNvSpPr>
              <a:spLocks/>
            </p:cNvSpPr>
            <p:nvPr userDrawn="1"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4" name="Forma libre 11"/>
            <p:cNvSpPr>
              <a:spLocks/>
            </p:cNvSpPr>
            <p:nvPr userDrawn="1"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55" name="Forma libre 12"/>
            <p:cNvSpPr>
              <a:spLocks/>
            </p:cNvSpPr>
            <p:nvPr userDrawn="1"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3" name="Grupo 16"/>
          <p:cNvGrpSpPr>
            <a:grpSpLocks noChangeAspect="1"/>
          </p:cNvGrpSpPr>
          <p:nvPr userDrawn="1"/>
        </p:nvGrpSpPr>
        <p:grpSpPr bwMode="auto">
          <a:xfrm>
            <a:off x="147294" y="-12184"/>
            <a:ext cx="1382908" cy="804243"/>
            <a:chOff x="1922" y="1129"/>
            <a:chExt cx="987" cy="574"/>
          </a:xfrm>
        </p:grpSpPr>
        <p:sp>
          <p:nvSpPr>
            <p:cNvPr id="41" name="Forma libre 34"/>
            <p:cNvSpPr>
              <a:spLocks/>
            </p:cNvSpPr>
            <p:nvPr userDrawn="1"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2" name="Forma libre 35"/>
            <p:cNvSpPr>
              <a:spLocks/>
            </p:cNvSpPr>
            <p:nvPr userDrawn="1"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3" name="Forma libre 36"/>
            <p:cNvSpPr>
              <a:spLocks/>
            </p:cNvSpPr>
            <p:nvPr userDrawn="1"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4" name="Forma libre 37"/>
            <p:cNvSpPr>
              <a:spLocks/>
            </p:cNvSpPr>
            <p:nvPr userDrawn="1"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5" name="Forma libre 38"/>
            <p:cNvSpPr>
              <a:spLocks/>
            </p:cNvSpPr>
            <p:nvPr userDrawn="1"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6" name="Forma libre 39"/>
            <p:cNvSpPr>
              <a:spLocks/>
            </p:cNvSpPr>
            <p:nvPr userDrawn="1"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7" name="Forma libre 40"/>
            <p:cNvSpPr>
              <a:spLocks/>
            </p:cNvSpPr>
            <p:nvPr userDrawn="1"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8" name="Forma libre 41"/>
            <p:cNvSpPr>
              <a:spLocks/>
            </p:cNvSpPr>
            <p:nvPr userDrawn="1"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4" name="Grupo 28"/>
          <p:cNvGrpSpPr>
            <a:grpSpLocks noChangeAspect="1"/>
          </p:cNvGrpSpPr>
          <p:nvPr userDrawn="1"/>
        </p:nvGrpSpPr>
        <p:grpSpPr bwMode="auto">
          <a:xfrm>
            <a:off x="7791" y="5008391"/>
            <a:ext cx="687852" cy="1147723"/>
            <a:chOff x="1901" y="2020"/>
            <a:chExt cx="1059" cy="1767"/>
          </a:xfrm>
        </p:grpSpPr>
        <p:sp>
          <p:nvSpPr>
            <p:cNvPr id="33" name="Forma libre 29"/>
            <p:cNvSpPr>
              <a:spLocks/>
            </p:cNvSpPr>
            <p:nvPr userDrawn="1"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4" name="Forma libre 30"/>
            <p:cNvSpPr>
              <a:spLocks/>
            </p:cNvSpPr>
            <p:nvPr userDrawn="1"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5" name="Forma libre 31"/>
            <p:cNvSpPr>
              <a:spLocks/>
            </p:cNvSpPr>
            <p:nvPr userDrawn="1"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6" name="Forma libre 32"/>
            <p:cNvSpPr>
              <a:spLocks/>
            </p:cNvSpPr>
            <p:nvPr userDrawn="1"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7" name="Forma libre 33"/>
            <p:cNvSpPr>
              <a:spLocks/>
            </p:cNvSpPr>
            <p:nvPr userDrawn="1"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8" name="Forma libre 34"/>
            <p:cNvSpPr>
              <a:spLocks/>
            </p:cNvSpPr>
            <p:nvPr userDrawn="1"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9" name="Forma libre 35"/>
            <p:cNvSpPr>
              <a:spLocks/>
            </p:cNvSpPr>
            <p:nvPr userDrawn="1"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40" name="Forma libre 36"/>
            <p:cNvSpPr>
              <a:spLocks/>
            </p:cNvSpPr>
            <p:nvPr userDrawn="1"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5" name="Grupo 52"/>
          <p:cNvGrpSpPr>
            <a:grpSpLocks noChangeAspect="1"/>
          </p:cNvGrpSpPr>
          <p:nvPr userDrawn="1"/>
        </p:nvGrpSpPr>
        <p:grpSpPr bwMode="auto">
          <a:xfrm rot="19948164">
            <a:off x="11151037" y="105973"/>
            <a:ext cx="675070" cy="772505"/>
            <a:chOff x="4634" y="754"/>
            <a:chExt cx="1164" cy="1332"/>
          </a:xfrm>
        </p:grpSpPr>
        <p:sp>
          <p:nvSpPr>
            <p:cNvPr id="25" name="Forma libre 53"/>
            <p:cNvSpPr>
              <a:spLocks/>
            </p:cNvSpPr>
            <p:nvPr userDrawn="1"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6" name="Forma libre 54"/>
            <p:cNvSpPr>
              <a:spLocks/>
            </p:cNvSpPr>
            <p:nvPr userDrawn="1"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7" name="Forma libre 55"/>
            <p:cNvSpPr>
              <a:spLocks/>
            </p:cNvSpPr>
            <p:nvPr userDrawn="1"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8" name="Forma libre 56"/>
            <p:cNvSpPr>
              <a:spLocks/>
            </p:cNvSpPr>
            <p:nvPr userDrawn="1"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9" name="Forma libre 57"/>
            <p:cNvSpPr>
              <a:spLocks/>
            </p:cNvSpPr>
            <p:nvPr userDrawn="1"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0" name="Forma libre 58"/>
            <p:cNvSpPr>
              <a:spLocks/>
            </p:cNvSpPr>
            <p:nvPr userDrawn="1"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1" name="Forma libre 59"/>
            <p:cNvSpPr>
              <a:spLocks/>
            </p:cNvSpPr>
            <p:nvPr userDrawn="1"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32" name="Forma libre 60"/>
            <p:cNvSpPr>
              <a:spLocks/>
            </p:cNvSpPr>
            <p:nvPr userDrawn="1"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grpSp>
        <p:nvGrpSpPr>
          <p:cNvPr id="16" name="Grupo 64"/>
          <p:cNvGrpSpPr>
            <a:grpSpLocks noChangeAspect="1"/>
          </p:cNvGrpSpPr>
          <p:nvPr userDrawn="1"/>
        </p:nvGrpSpPr>
        <p:grpSpPr bwMode="auto">
          <a:xfrm flipH="1">
            <a:off x="10790461" y="2959618"/>
            <a:ext cx="1028240" cy="1140706"/>
            <a:chOff x="2052" y="995"/>
            <a:chExt cx="768" cy="852"/>
          </a:xfrm>
        </p:grpSpPr>
        <p:sp>
          <p:nvSpPr>
            <p:cNvPr id="17" name="Forma libre 65"/>
            <p:cNvSpPr>
              <a:spLocks/>
            </p:cNvSpPr>
            <p:nvPr userDrawn="1"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8" name="Forma libre 66"/>
            <p:cNvSpPr>
              <a:spLocks/>
            </p:cNvSpPr>
            <p:nvPr userDrawn="1"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19" name="Forma libre 67"/>
            <p:cNvSpPr>
              <a:spLocks/>
            </p:cNvSpPr>
            <p:nvPr userDrawn="1"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0" name="Forma libre 68"/>
            <p:cNvSpPr>
              <a:spLocks/>
            </p:cNvSpPr>
            <p:nvPr userDrawn="1"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1" name="Forma libre 69"/>
            <p:cNvSpPr>
              <a:spLocks/>
            </p:cNvSpPr>
            <p:nvPr userDrawn="1"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2" name="Forma libre 70"/>
            <p:cNvSpPr>
              <a:spLocks/>
            </p:cNvSpPr>
            <p:nvPr userDrawn="1"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3" name="Forma libre 71"/>
            <p:cNvSpPr>
              <a:spLocks/>
            </p:cNvSpPr>
            <p:nvPr userDrawn="1"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  <p:sp>
          <p:nvSpPr>
            <p:cNvPr id="24" name="Forma libre 72"/>
            <p:cNvSpPr>
              <a:spLocks/>
            </p:cNvSpPr>
            <p:nvPr userDrawn="1"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/>
            </a:p>
          </p:txBody>
        </p:sp>
      </p:grpSp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524004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8577" y="1485903"/>
            <a:ext cx="9134857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1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es-ES"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pPr/>
              <a:t>07/10/2014</a:t>
            </a:fld>
            <a:endParaRPr lang="es-ES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522413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es-ES" sz="800" cap="none" baseline="0">
                <a:solidFill>
                  <a:schemeClr val="tx1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es-ES"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3" name="chimes.wav"/>
          </p:stSnd>
        </p:sndAc>
      </p:transition>
    </mc:Choice>
    <mc:Fallback xmlns="">
      <p:transition spd="med">
        <p:fade/>
        <p:sndAc>
          <p:stSnd>
            <p:snd r:embed="rId1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lang="es-ES"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es-ES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es-ES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es-ES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lang="es-ES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lang="es-ES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lang="es-ES"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lang="es-ES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png"/><Relationship Id="rId7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10" Type="http://schemas.openxmlformats.org/officeDocument/2006/relationships/audio" Target="../media/audio1.wav"/><Relationship Id="rId4" Type="http://schemas.openxmlformats.org/officeDocument/2006/relationships/image" Target="../media/image13.gif"/><Relationship Id="rId9" Type="http://schemas.openxmlformats.org/officeDocument/2006/relationships/image" Target="../media/image18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gif"/><Relationship Id="rId11" Type="http://schemas.openxmlformats.org/officeDocument/2006/relationships/audio" Target="../media/audio1.wav"/><Relationship Id="rId5" Type="http://schemas.openxmlformats.org/officeDocument/2006/relationships/image" Target="../media/image21.gif"/><Relationship Id="rId10" Type="http://schemas.openxmlformats.org/officeDocument/2006/relationships/image" Target="../media/image26.jpeg"/><Relationship Id="rId4" Type="http://schemas.openxmlformats.org/officeDocument/2006/relationships/image" Target="../media/image20.jpg"/><Relationship Id="rId9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audio" Target="../media/audio1.wav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30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image" Target="../media/image31.gif"/><Relationship Id="rId7" Type="http://schemas.openxmlformats.org/officeDocument/2006/relationships/image" Target="../media/image3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gif"/><Relationship Id="rId9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audio" Target="../media/audio1.wav"/><Relationship Id="rId5" Type="http://schemas.openxmlformats.org/officeDocument/2006/relationships/image" Target="../media/image39.png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audio" Target="../media/audio1.wav"/><Relationship Id="rId5" Type="http://schemas.openxmlformats.org/officeDocument/2006/relationships/image" Target="../media/image40.png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4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367398" y="2265923"/>
            <a:ext cx="9360418" cy="2263258"/>
          </a:xfr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Proyecto de grado</a:t>
            </a:r>
            <a:b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para optar el titulo de:</a:t>
            </a:r>
            <a:b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Licenciada en Pedagogía Infantil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Autor (as):</a:t>
            </a:r>
            <a:b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Fara Isabel Batista Toro</a:t>
            </a:r>
            <a: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es-CO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Damaris Elena Bossio Torres</a:t>
            </a:r>
            <a: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es-CO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Jennifer Mercado Gamboa</a:t>
            </a:r>
            <a:br>
              <a:rPr lang="es-CO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subTitle" idx="1"/>
          </p:nvPr>
        </p:nvSpPr>
        <p:spPr>
          <a:xfrm>
            <a:off x="3630377" y="5451014"/>
            <a:ext cx="6916336" cy="1771600"/>
          </a:xfrm>
        </p:spPr>
        <p:txBody>
          <a:bodyPr>
            <a:normAutofit/>
          </a:bodyPr>
          <a:lstStyle/>
          <a:p>
            <a:r>
              <a:rPr lang="es-CO" sz="1600" dirty="0" smtClean="0"/>
              <a:t>Cartagena de Indias D.T. y C.</a:t>
            </a:r>
          </a:p>
          <a:p>
            <a:r>
              <a:rPr lang="es-CO" sz="1600" dirty="0" smtClean="0"/>
              <a:t>Octubre 07 de 2014.</a:t>
            </a:r>
          </a:p>
          <a:p>
            <a:r>
              <a:rPr lang="es-CO" sz="1600" dirty="0" smtClean="0"/>
              <a:t>Colombia.</a:t>
            </a:r>
            <a:endParaRPr lang="es-CO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5795" y="0"/>
            <a:ext cx="2116138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91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9002" y="399543"/>
            <a:ext cx="9133730" cy="1233424"/>
          </a:xfrm>
        </p:spPr>
        <p:txBody>
          <a:bodyPr anchor="ctr">
            <a:normAutofit/>
          </a:bodyPr>
          <a:lstStyle/>
          <a:p>
            <a:pPr algn="ct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REFERENTE TEÓRICO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8577" y="1485903"/>
            <a:ext cx="9134857" cy="46773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Praxia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Grafía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Motricidad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Psicomotricidad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Educar para escribir</a:t>
            </a:r>
          </a:p>
          <a:p>
            <a:pPr>
              <a:buFont typeface="Wingdings" panose="05000000000000000000" pitchFamily="2" charset="2"/>
              <a:buChar char="ü"/>
            </a:pP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230">
            <a:off x="5714621" y="1946110"/>
            <a:ext cx="4673391" cy="3655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95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33509" y="392050"/>
            <a:ext cx="8034885" cy="1175493"/>
          </a:xfrm>
        </p:spPr>
        <p:txBody>
          <a:bodyPr anchor="ctr">
            <a:normAutofit/>
          </a:bodyPr>
          <a:lstStyle/>
          <a:p>
            <a:pPr algn="ctr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LEY DE LAS INTELIGENCIAS MÚLTIPLES DE GARDNER</a:t>
            </a:r>
            <a:b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8 Marcador de posición de imagen"/>
          <p:cNvPicPr>
            <a:picLocks noGrp="1"/>
          </p:cNvPicPr>
          <p:nvPr>
            <p:ph type="pic" idx="1"/>
          </p:nvPr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409" t="34748" r="42688" b="11935"/>
          <a:stretch/>
        </p:blipFill>
        <p:spPr bwMode="auto">
          <a:xfrm>
            <a:off x="2458192" y="1460665"/>
            <a:ext cx="6650182" cy="47679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393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Marcador de posición de imagen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16113" t="38609" r="48764" b="18182"/>
          <a:stretch/>
        </p:blipFill>
        <p:spPr bwMode="auto">
          <a:xfrm>
            <a:off x="2101933" y="546264"/>
            <a:ext cx="7065817" cy="5379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9082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772494" y="3682835"/>
            <a:ext cx="4480560" cy="412394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s-ES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Capítulo Dos:</a:t>
            </a:r>
          </a:p>
          <a:p>
            <a:pPr marL="45720" indent="0" algn="ctr">
              <a:buNone/>
            </a:pPr>
            <a:r>
              <a:rPr lang="es-ES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“Los nuevos modelos de estudio basados en la Grafomotricidad fina”.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posición de contenido 2"/>
          <p:cNvSpPr txBox="1">
            <a:spLocks/>
          </p:cNvSpPr>
          <p:nvPr/>
        </p:nvSpPr>
        <p:spPr>
          <a:xfrm>
            <a:off x="772494" y="474519"/>
            <a:ext cx="4480560" cy="4123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Arial" pitchFamily="34" charset="0"/>
              <a:buNone/>
            </a:pPr>
            <a:r>
              <a:rPr lang="es-CO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Capítulo Uno: </a:t>
            </a:r>
          </a:p>
          <a:p>
            <a:pPr marL="45720" indent="0" algn="ctr">
              <a:buFont typeface="Arial" pitchFamily="34" charset="0"/>
              <a:buNone/>
            </a:pPr>
            <a:r>
              <a:rPr lang="es-CO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“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Importancia de la grafomotricidad en el desarrollo de la atención y potencialización de la motricidad fina en los niños y niñas en edad preescolar”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6 Marcador de contenido"/>
          <p:cNvPicPr>
            <a:picLocks noGrp="1"/>
          </p:cNvPicPr>
          <p:nvPr>
            <p:ph sz="half" idx="2"/>
          </p:nvPr>
        </p:nvPicPr>
        <p:blipFill rotWithShape="1">
          <a:blip r:embed="rId4"/>
          <a:srcRect l="46288" t="21570" r="19254" b="37423"/>
          <a:stretch/>
        </p:blipFill>
        <p:spPr bwMode="auto">
          <a:xfrm rot="806205">
            <a:off x="6326044" y="2047030"/>
            <a:ext cx="4187122" cy="3114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0270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Marcador de posición de imagen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27800" t="21751" r="25943" b="14854"/>
          <a:stretch/>
        </p:blipFill>
        <p:spPr bwMode="auto">
          <a:xfrm>
            <a:off x="2470068" y="358310"/>
            <a:ext cx="7089568" cy="60187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8025">
            <a:off x="665454" y="679862"/>
            <a:ext cx="1422069" cy="1422069"/>
          </a:xfrm>
          <a:prstGeom prst="rect">
            <a:avLst/>
          </a:prstGeom>
        </p:spPr>
      </p:pic>
      <p:pic>
        <p:nvPicPr>
          <p:cNvPr id="1026" name="Picture 2" descr="C:\Users\FLIA SUAREZ\Desktop\Imagenes proyecto\Nino-Haciendo-Tarea-73439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955" y="2260557"/>
            <a:ext cx="1471238" cy="176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LIA SUAREZ\Desktop\Imagenes proyecto\Profesora-En-3d-60633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07" y="4215740"/>
            <a:ext cx="1997131" cy="186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LIA SUAREZ\Desktop\Imagenes proyecto\buero_0066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41045">
            <a:off x="9793419" y="877161"/>
            <a:ext cx="1028726" cy="10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FLIA SUAREZ\Desktop\Imagenes proyecto\lapiz2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25454">
            <a:off x="9378780" y="2615892"/>
            <a:ext cx="19050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FLIA SUAREZ\Desktop\Imagenes proyecto\malen_0025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23592">
            <a:off x="10452717" y="1869684"/>
            <a:ext cx="158115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Flecha cuádruple"/>
          <p:cNvSpPr/>
          <p:nvPr/>
        </p:nvSpPr>
        <p:spPr>
          <a:xfrm>
            <a:off x="10132335" y="4428553"/>
            <a:ext cx="1844407" cy="1865890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2 CuadroTexto"/>
          <p:cNvSpPr txBox="1"/>
          <p:nvPr/>
        </p:nvSpPr>
        <p:spPr>
          <a:xfrm>
            <a:off x="7127329" y="6529034"/>
            <a:ext cx="23246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FUENTE: ESTRADA,  2006 p. 20, 25</a:t>
            </a:r>
          </a:p>
        </p:txBody>
      </p:sp>
    </p:spTree>
    <p:extLst>
      <p:ext uri="{BB962C8B-B14F-4D97-AF65-F5344CB8AC3E}">
        <p14:creationId xmlns:p14="http://schemas.microsoft.com/office/powerpoint/2010/main" val="234231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0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21 0.16489 C -0.03086 0.15495 -0.03138 0.14524 -0.03307 0.13552 C -0.03281 0.12928 -0.03528 0.11957 -0.03216 0.11656 C -0.02747 0.11216 -0.02174 0.11864 -0.01654 0.12003 C -0.00716 0.12234 0.00013 0.13067 0.00872 0.13552 C 0.01692 0.145 0.0121 0.12396 0.01366 0.11309 C 0.0151 0.09436 0.01692 0.07377 0.02733 0.06452 C 0.03215 0.06522 0.03709 0.06545 0.04191 0.06637 C 0.04347 0.06661 0.04517 0.0673 0.04673 0.06799 C 0.04868 0.06892 0.05259 0.07146 0.05259 0.07146 C 0.05792 0.07794 0.05962 0.07979 0.0643 0.07146 C 0.06547 0.06291 0.06651 0.0562 0.06717 0.04718 C 0.06756 0.03677 0.06769 0.0266 0.06821 0.01619 C 0.06834 0.01434 0.06808 0.01133 0.06912 0.01087 C 0.07172 0.00994 0.07432 0.01203 0.07693 0.01272 C 0.08422 0.01642 0.09177 0.01966 0.09932 0.01966 " pathEditMode="relative" ptsTypes="fffffffffffffff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sz="quarter" idx="4"/>
          </p:nvPr>
        </p:nvSpPr>
        <p:spPr>
          <a:xfrm>
            <a:off x="6242483" y="1107465"/>
            <a:ext cx="4480560" cy="2065279"/>
          </a:xfrm>
        </p:spPr>
        <p:txBody>
          <a:bodyPr/>
          <a:lstStyle/>
          <a:p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Caligráfico y Líneas de tipo Caligráfico:</a:t>
            </a:r>
          </a:p>
          <a:p>
            <a:pPr marL="45720" indent="0">
              <a:buNone/>
            </a:pP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600349" y="308758"/>
            <a:ext cx="9133730" cy="494850"/>
          </a:xfrm>
        </p:spPr>
        <p:txBody>
          <a:bodyPr anchor="ctr">
            <a:normAutofit/>
          </a:bodyPr>
          <a:lstStyle/>
          <a:p>
            <a:pPr algn="ctr"/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PALABRAS IMPORTANTES EN LA GRAFOMOTRICIDAD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6 Marcador de contenido"/>
          <p:cNvSpPr txBox="1">
            <a:spLocks/>
          </p:cNvSpPr>
          <p:nvPr/>
        </p:nvSpPr>
        <p:spPr>
          <a:xfrm>
            <a:off x="1169276" y="1088617"/>
            <a:ext cx="4480560" cy="24700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lang="es-E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lang="es-E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lang="es-E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lang="es-ES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Dextrógiros: </a:t>
            </a:r>
          </a:p>
          <a:p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Sinistrógiros: </a:t>
            </a:r>
          </a:p>
        </p:txBody>
      </p:sp>
      <p:pic>
        <p:nvPicPr>
          <p:cNvPr id="3074" name="Picture 2" descr="http://upload.wikimedia.org/wikipedia/commons/thumb/b/bd/Counterclockwise_arrow.svg/329px-Counterclockwise_arrow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821" y="3849603"/>
            <a:ext cx="1264766" cy="119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506" y="2007877"/>
            <a:ext cx="914400" cy="809625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62" y="5211965"/>
            <a:ext cx="1211284" cy="1350513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770" y="4740986"/>
            <a:ext cx="842132" cy="1331715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007" y="3956375"/>
            <a:ext cx="865946" cy="1331716"/>
          </a:xfrm>
          <a:prstGeom prst="rect">
            <a:avLst/>
          </a:prstGeom>
        </p:spPr>
      </p:pic>
      <p:pic>
        <p:nvPicPr>
          <p:cNvPr id="29" name="Picture 2" descr="http://upload.wikimedia.org/wikipedia/commons/thumb/b/bd/Counterclockwise_arrow.svg/329px-Counterclockwise_arrow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1605542" y="1801108"/>
            <a:ext cx="1264766" cy="119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29 Imagen"/>
          <p:cNvPicPr/>
          <p:nvPr/>
        </p:nvPicPr>
        <p:blipFill rotWithShape="1">
          <a:blip r:embed="rId8"/>
          <a:srcRect l="34819" t="48370" r="51147" b="44837"/>
          <a:stretch/>
        </p:blipFill>
        <p:spPr bwMode="auto">
          <a:xfrm>
            <a:off x="1351165" y="5250426"/>
            <a:ext cx="1848077" cy="5729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30 Imagen"/>
          <p:cNvPicPr preferRelativeResize="0"/>
          <p:nvPr/>
        </p:nvPicPr>
        <p:blipFill rotWithShape="1">
          <a:blip r:embed="rId9"/>
          <a:srcRect l="35667" t="8152" r="35799" b="27174"/>
          <a:stretch/>
        </p:blipFill>
        <p:spPr bwMode="auto">
          <a:xfrm>
            <a:off x="8438538" y="1879502"/>
            <a:ext cx="2261130" cy="32686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C:\Users\FLIA SUAREZ\Desktop\Imagenes proyecto\FICHA CALIGRAFÍA.jpg"/>
          <p:cNvPicPr preferRelativeResize="0"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057" y="1862997"/>
            <a:ext cx="2306547" cy="3268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683" y="3753591"/>
            <a:ext cx="914400" cy="809625"/>
          </a:xfrm>
          <a:prstGeom prst="rect">
            <a:avLst/>
          </a:prstGeom>
        </p:spPr>
      </p:pic>
      <p:cxnSp>
        <p:nvCxnSpPr>
          <p:cNvPr id="4" name="Conector recto de flecha 3"/>
          <p:cNvCxnSpPr/>
          <p:nvPr/>
        </p:nvCxnSpPr>
        <p:spPr>
          <a:xfrm>
            <a:off x="1787236" y="5424055"/>
            <a:ext cx="197428" cy="270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3112631" y="5466064"/>
            <a:ext cx="197428" cy="270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420735" y="5466064"/>
            <a:ext cx="197428" cy="270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88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4004" y="245165"/>
            <a:ext cx="9133730" cy="1233424"/>
          </a:xfrm>
        </p:spPr>
        <p:txBody>
          <a:bodyPr anchor="ctr">
            <a:normAutofit/>
          </a:bodyPr>
          <a:lstStyle/>
          <a:p>
            <a:pPr algn="ctr"/>
            <a:r>
              <a:rPr lang="es-E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FASES DE LA EXPRESION EN LA GRAFOMOTRICIDAD: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posición de contenido 3" descr="Proceso de tonos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0450090"/>
              </p:ext>
            </p:extLst>
          </p:nvPr>
        </p:nvGraphicFramePr>
        <p:xfrm>
          <a:off x="1477302" y="1246909"/>
          <a:ext cx="9134475" cy="4553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C:\Users\FLIA SUAREZ\Desktop\Imagenes proyecto\garabato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862" y="3610097"/>
            <a:ext cx="2817491" cy="207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/>
          <p:cNvPicPr/>
          <p:nvPr/>
        </p:nvPicPr>
        <p:blipFill rotWithShape="1">
          <a:blip r:embed="rId9"/>
          <a:srcRect l="51973" t="40217" r="29651" b="39674"/>
          <a:stretch/>
        </p:blipFill>
        <p:spPr bwMode="auto">
          <a:xfrm>
            <a:off x="4688689" y="3894506"/>
            <a:ext cx="2137560" cy="15081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5 Imagen" descr="C:\Users\FLIA SUAREZ\Desktop\PROYECTO\20140918_081145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1" t="32830" r="37012" b="22339"/>
          <a:stretch/>
        </p:blipFill>
        <p:spPr bwMode="auto">
          <a:xfrm rot="16200000">
            <a:off x="8087083" y="3705613"/>
            <a:ext cx="1867393" cy="1885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/>
          <p:cNvSpPr txBox="1"/>
          <p:nvPr/>
        </p:nvSpPr>
        <p:spPr>
          <a:xfrm rot="20979741">
            <a:off x="1906269" y="4463921"/>
            <a:ext cx="189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Descontrolado</a:t>
            </a:r>
            <a:endParaRPr lang="es-CO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 rot="20979741">
            <a:off x="5043441" y="4389496"/>
            <a:ext cx="189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Control visual</a:t>
            </a:r>
            <a:endParaRPr lang="es-CO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 rot="20979741">
            <a:off x="8265678" y="4233550"/>
            <a:ext cx="189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Reproductivo</a:t>
            </a:r>
            <a:endParaRPr lang="es-CO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402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7741" y="435166"/>
            <a:ext cx="4484910" cy="1233424"/>
          </a:xfrm>
        </p:spPr>
        <p:txBody>
          <a:bodyPr>
            <a:normAutofit/>
          </a:bodyPr>
          <a:lstStyle/>
          <a:p>
            <a:pPr algn="ctr"/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Actividades para desarrollar la destreza.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7486" y="1901532"/>
            <a:ext cx="4480560" cy="1767939"/>
          </a:xfrm>
        </p:spPr>
        <p:txBody>
          <a:bodyPr/>
          <a:lstStyle/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De manos.</a:t>
            </a:r>
          </a:p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Dedos.</a:t>
            </a:r>
          </a:p>
          <a:p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Coordinación  visomotora.</a:t>
            </a: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818904" y="464072"/>
            <a:ext cx="5876303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lang="es-ES"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Herramientas de </a:t>
            </a: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apoyo al desarrollo de la motricidad fina.</a:t>
            </a:r>
          </a:p>
        </p:txBody>
      </p:sp>
      <p:sp>
        <p:nvSpPr>
          <p:cNvPr id="8" name="7 Flecha arriba y abajo"/>
          <p:cNvSpPr/>
          <p:nvPr/>
        </p:nvSpPr>
        <p:spPr>
          <a:xfrm>
            <a:off x="5379520" y="771896"/>
            <a:ext cx="522518" cy="539139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074" name="Picture 2" descr="C:\Users\FLIA SUAREZ\Desktop\Imagenes proyecto\hand_signing_a_hg_blk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89" y="3373129"/>
            <a:ext cx="2521754" cy="2521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FLIA SUAREZ\Desktop\Imagenes proyecto\Dedos-De-La-Mano-6524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77598" y="4619720"/>
            <a:ext cx="83820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LIA SUAREZ\Desktop\Imagenes proyecto\utiles-escolares-lapices-colores-reloj-regreso-escuela - copi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395" y="1968891"/>
            <a:ext cx="4500783" cy="365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LIA SUAREZ\Desktop\Imagenes proyecto\utilesiam_56e729abc3d028cbea5524e25657bd08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256" y="2778412"/>
            <a:ext cx="5682958" cy="248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639" y="3305502"/>
            <a:ext cx="2317463" cy="2317463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068" y="3948207"/>
            <a:ext cx="15240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54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RECOMENDACIONES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Se </a:t>
            </a: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recomienda la capacitación del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cuerpo </a:t>
            </a: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docente,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de l</a:t>
            </a: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temática </a:t>
            </a: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de la grafomotricidad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  <a:endParaRPr lang="es-CO" b="1" dirty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Implementar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las técnicas grafomotoras en los niños en edad preescolar y de esta forma prepararlo para iniciar el proceso de escritura.</a:t>
            </a:r>
            <a:endParaRPr lang="es-CO" b="1" dirty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Propiciar para la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implementación de este tipo de </a:t>
            </a: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estrategias un ambiente agradable, ya que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los niños en su gran mayoría </a:t>
            </a: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realizaran las diferentes actividades con agrado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  <a:endParaRPr lang="es-CO" b="1" dirty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Analizar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bien la propuesta y acogerla, ya que será de gran ayuda tanto para los docentes como para los niños.</a:t>
            </a:r>
            <a:endParaRPr lang="es-CO" b="1" dirty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4696" y="2806659"/>
            <a:ext cx="272415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12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CONCLUSIÓN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520042" y="1235032"/>
            <a:ext cx="9108373" cy="4530728"/>
          </a:xfrm>
        </p:spPr>
        <p:txBody>
          <a:bodyPr>
            <a:noAutofit/>
          </a:bodyPr>
          <a:lstStyle/>
          <a:p>
            <a:pPr marL="45720" indent="0" algn="just">
              <a:spcAft>
                <a:spcPts val="0"/>
              </a:spcAft>
              <a:buNone/>
            </a:pP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La realización de este proyecto nos sirvió para aprender e interiorizarnos que el uso de las técnicas grafomotoras aplicadas de una forma </a:t>
            </a: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adecuada,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puede contribuir al mejor desarrollo </a:t>
            </a: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motor,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psicológico e incluso social en los niños y niñas de la institución educativa San Lucas</a:t>
            </a: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  <a:endParaRPr lang="es-CO" b="1" dirty="0" smtClean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45720" indent="0" algn="just">
              <a:spcAft>
                <a:spcPts val="0"/>
              </a:spcAft>
              <a:buNone/>
            </a:pPr>
            <a:r>
              <a:rPr lang="es-CO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La grafomotricidad conlleva a desarrollar en el niño habilidades motoras a través de la cual, pueden lograr hacer representaciones del mundo exterior, es decir, de identifica interioriza y luego exterioriza, y quede grabado para siempre en la mente.</a:t>
            </a:r>
            <a:endParaRPr lang="es-CO" b="1" dirty="0" smtClean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/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 descr="C:\Users\FLIA SUAREZ\Desktop\Imagenes proyecto\imag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7958" y="3643003"/>
            <a:ext cx="24384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17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9007" y="430318"/>
            <a:ext cx="9144002" cy="24586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dirty="0">
                <a:latin typeface="Arial" charset="0"/>
                <a:cs typeface="Arial" charset="0"/>
              </a:rPr>
              <a:t>La </a:t>
            </a:r>
            <a:r>
              <a:rPr lang="es-ES" sz="2800" b="1" dirty="0" smtClean="0">
                <a:latin typeface="Arial" charset="0"/>
                <a:cs typeface="Arial" charset="0"/>
              </a:rPr>
              <a:t>implementación de </a:t>
            </a:r>
            <a:r>
              <a:rPr lang="es-ES" sz="2800" b="1" dirty="0">
                <a:latin typeface="Arial" charset="0"/>
                <a:cs typeface="Arial" charset="0"/>
              </a:rPr>
              <a:t>la </a:t>
            </a:r>
            <a:r>
              <a:rPr lang="es-ES" sz="2800" b="1" dirty="0" smtClean="0">
                <a:latin typeface="Arial" charset="0"/>
                <a:cs typeface="Arial" charset="0"/>
              </a:rPr>
              <a:t>grafomotricidad </a:t>
            </a:r>
            <a:br>
              <a:rPr lang="es-ES" sz="2800" b="1" dirty="0" smtClean="0">
                <a:latin typeface="Arial" charset="0"/>
                <a:cs typeface="Arial" charset="0"/>
              </a:rPr>
            </a:br>
            <a:r>
              <a:rPr lang="es-ES" sz="2800" b="1" dirty="0" smtClean="0">
                <a:latin typeface="Arial" charset="0"/>
                <a:cs typeface="Arial" charset="0"/>
              </a:rPr>
              <a:t>como técnica, </a:t>
            </a:r>
            <a:r>
              <a:rPr lang="es-ES" sz="2800" b="1" dirty="0">
                <a:latin typeface="Arial" charset="0"/>
                <a:cs typeface="Arial" charset="0"/>
              </a:rPr>
              <a:t>para el fortalecimiento de la </a:t>
            </a:r>
            <a:r>
              <a:rPr lang="es-ES" sz="2800" b="1" dirty="0" smtClean="0">
                <a:latin typeface="Arial" charset="0"/>
                <a:cs typeface="Arial" charset="0"/>
              </a:rPr>
              <a:t>grafía</a:t>
            </a:r>
            <a:br>
              <a:rPr lang="es-ES" sz="2800" b="1" dirty="0" smtClean="0">
                <a:latin typeface="Arial" charset="0"/>
                <a:cs typeface="Arial" charset="0"/>
              </a:rPr>
            </a:br>
            <a:r>
              <a:rPr lang="es-ES" sz="2800" b="1" dirty="0" smtClean="0">
                <a:latin typeface="Arial" charset="0"/>
                <a:cs typeface="Arial" charset="0"/>
              </a:rPr>
              <a:t>en </a:t>
            </a:r>
            <a:r>
              <a:rPr lang="es-ES" sz="2800" b="1" dirty="0">
                <a:latin typeface="Arial" charset="0"/>
                <a:cs typeface="Arial" charset="0"/>
              </a:rPr>
              <a:t>los niños y niñas del grado </a:t>
            </a:r>
            <a:r>
              <a:rPr lang="es-ES" sz="2800" b="1" dirty="0" smtClean="0">
                <a:latin typeface="Arial" charset="0"/>
                <a:cs typeface="Arial" charset="0"/>
              </a:rPr>
              <a:t>transición </a:t>
            </a:r>
            <a:r>
              <a:rPr lang="es-CO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CO" sz="2800" b="1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CO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Institución Educativa </a:t>
            </a:r>
            <a:r>
              <a:rPr lang="es-CO" sz="2800" b="1" dirty="0">
                <a:latin typeface="Arial" panose="020B0604020202020204" pitchFamily="34" charset="0"/>
                <a:cs typeface="Arial" panose="020B0604020202020204" pitchFamily="34" charset="0"/>
              </a:rPr>
              <a:t>San Lucas.</a:t>
            </a:r>
            <a:r>
              <a:rPr lang="es-ES" sz="2800" b="1" dirty="0"/>
              <a:t/>
            </a:r>
            <a:br>
              <a:rPr lang="es-ES" sz="2800" b="1" dirty="0"/>
            </a:br>
            <a:endParaRPr lang="es-ES" sz="2800" b="1" dirty="0"/>
          </a:p>
        </p:txBody>
      </p:sp>
      <p:sp>
        <p:nvSpPr>
          <p:cNvPr id="5" name="Subtítulo 4"/>
          <p:cNvSpPr>
            <a:spLocks noGrp="1"/>
          </p:cNvSpPr>
          <p:nvPr>
            <p:ph type="body" idx="1"/>
          </p:nvPr>
        </p:nvSpPr>
        <p:spPr>
          <a:xfrm>
            <a:off x="2389312" y="3679765"/>
            <a:ext cx="9144000" cy="1184766"/>
          </a:xfrm>
        </p:spPr>
        <p:txBody>
          <a:bodyPr>
            <a:noAutofit/>
          </a:bodyPr>
          <a:lstStyle/>
          <a:p>
            <a:pPr algn="ctr"/>
            <a:r>
              <a:rPr lang="es-CO" sz="16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 </a:t>
            </a:r>
          </a:p>
          <a:p>
            <a:pPr algn="ctr"/>
            <a:r>
              <a:rPr lang="es-CO" sz="16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</a:t>
            </a:r>
          </a:p>
          <a:p>
            <a:pPr algn="ctr">
              <a:spcAft>
                <a:spcPts val="225"/>
              </a:spcAft>
            </a:pPr>
            <a:endParaRPr lang="es-CO" sz="1600" dirty="0" smtClean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>
              <a:spcAft>
                <a:spcPts val="225"/>
              </a:spcAft>
            </a:pPr>
            <a:endParaRPr lang="es-CO" sz="1800" dirty="0" smtClean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CO" sz="1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UNIVERSIDAD DE CARTAGENA</a:t>
            </a:r>
          </a:p>
          <a:p>
            <a:pPr algn="ctr">
              <a:spcAft>
                <a:spcPts val="225"/>
              </a:spcAft>
            </a:pPr>
            <a:r>
              <a:rPr lang="es-CO" sz="1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EN CONVENIO CON LA UNIVERSIDAD DEL TOLIMA</a:t>
            </a:r>
          </a:p>
          <a:p>
            <a:pPr algn="ctr">
              <a:spcAft>
                <a:spcPts val="225"/>
              </a:spcAft>
            </a:pPr>
            <a:r>
              <a:rPr lang="es-CO" sz="1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UNIDAD O DECANATURAEDUCACIÓN  DE A DISTANCIA</a:t>
            </a:r>
          </a:p>
          <a:p>
            <a:pPr algn="ctr">
              <a:spcAft>
                <a:spcPts val="225"/>
              </a:spcAft>
            </a:pPr>
            <a:r>
              <a:rPr lang="es-CO" sz="1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LICENCIATURA: PEDAGOGÍA INFANTIL</a:t>
            </a:r>
          </a:p>
          <a:p>
            <a:pPr algn="ctr">
              <a:spcAft>
                <a:spcPts val="225"/>
              </a:spcAft>
            </a:pPr>
            <a:r>
              <a:rPr lang="es-CO" sz="1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CARTAGENA DE INDIAS, D. T. Y C</a:t>
            </a:r>
            <a:r>
              <a:rPr lang="es-CO" sz="1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</a:p>
          <a:p>
            <a:pPr algn="ctr"/>
            <a:endParaRPr lang="es-ES" sz="1400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64" y="2854655"/>
            <a:ext cx="307657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EVIDENCIAS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Video.wmv">
            <a:hlinkClick r:id="" action="ppaction://media"/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26039" y="1211281"/>
            <a:ext cx="7103359" cy="3993280"/>
          </a:xfrm>
        </p:spPr>
      </p:pic>
    </p:spTree>
    <p:extLst>
      <p:ext uri="{BB962C8B-B14F-4D97-AF65-F5344CB8AC3E}">
        <p14:creationId xmlns:p14="http://schemas.microsoft.com/office/powerpoint/2010/main" val="372468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4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ANEXOS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ctubre 6, 2014.wmv">
            <a:hlinkClick r:id="" action="ppaction://media"/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29445" y="1186053"/>
            <a:ext cx="7271348" cy="4086591"/>
          </a:xfrm>
        </p:spPr>
      </p:pic>
    </p:spTree>
    <p:extLst>
      <p:ext uri="{BB962C8B-B14F-4D97-AF65-F5344CB8AC3E}">
        <p14:creationId xmlns:p14="http://schemas.microsoft.com/office/powerpoint/2010/main" val="194057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4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 noChangeAspect="1"/>
          </p:cNvPicPr>
          <p:nvPr>
            <p:ph sz="half" idx="1"/>
          </p:nvPr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598" y="1509651"/>
            <a:ext cx="4931743" cy="4124325"/>
          </a:xfr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571" y="2515218"/>
            <a:ext cx="3333750" cy="318135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160943" y="2515218"/>
            <a:ext cx="3333750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1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524004" y="1113662"/>
            <a:ext cx="9133730" cy="1233424"/>
          </a:xfrm>
        </p:spPr>
        <p:txBody>
          <a:bodyPr anchor="ctr">
            <a:normAutofit/>
          </a:bodyPr>
          <a:lstStyle/>
          <a:p>
            <a:pPr algn="ctr"/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PROBLEMA DE INVESTIGACIÓN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360966" y="1431553"/>
            <a:ext cx="9134857" cy="4152901"/>
          </a:xfrm>
        </p:spPr>
        <p:txBody>
          <a:bodyPr anchor="ctr">
            <a:normAutofit/>
          </a:bodyPr>
          <a:lstStyle/>
          <a:p>
            <a:pPr marL="45720" indent="0" algn="ctr">
              <a:spcAft>
                <a:spcPts val="0"/>
              </a:spcAft>
              <a:buNone/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Escasa aplicación de </a:t>
            </a:r>
            <a:r>
              <a:rPr lang="es-E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técnicas grafomotrices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el proceso de </a:t>
            </a:r>
            <a:r>
              <a:rPr lang="es-E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escritura,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los niños </a:t>
            </a:r>
            <a:r>
              <a:rPr lang="es-E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niñas de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es-E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Institución Educativa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San Lucas en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 niveles de preescolar. </a:t>
            </a:r>
            <a:endParaRPr lang="es-CO" b="1" dirty="0">
              <a:latin typeface="Verdan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" indent="0" algn="ctr">
              <a:buNone/>
            </a:pP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95218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1943473" y="1724934"/>
            <a:ext cx="7930738" cy="3322106"/>
          </a:xfrm>
        </p:spPr>
        <p:txBody>
          <a:bodyPr>
            <a:normAutofit/>
          </a:bodyPr>
          <a:lstStyle/>
          <a:p>
            <a:pPr marR="304800" algn="ctr"/>
            <a:r>
              <a:rPr lang="es-ES" sz="2400" b="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¿</a:t>
            </a:r>
            <a:r>
              <a:rPr lang="es-ES" sz="24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Como repercute en los niños en edad preescolar el inadecuado uso de las técnicas grafomotoras, en la potencialización de la atención y la psicomotricidad?</a:t>
            </a:r>
            <a:endParaRPr lang="es-CO" sz="2400" b="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/>
            <a:endParaRPr lang="es-CO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2400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415720" y="788772"/>
            <a:ext cx="9133730" cy="1233424"/>
          </a:xfrm>
        </p:spPr>
        <p:txBody>
          <a:bodyPr>
            <a:noAutofit/>
          </a:bodyPr>
          <a:lstStyle/>
          <a:p>
            <a:pPr algn="ctr"/>
            <a:r>
              <a:rPr lang="es-E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FORMULACIÓN DEL PROBLEMA</a:t>
            </a:r>
            <a: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s-C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29433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414934"/>
              </p:ext>
            </p:extLst>
          </p:nvPr>
        </p:nvGraphicFramePr>
        <p:xfrm>
          <a:off x="745700" y="147717"/>
          <a:ext cx="9464635" cy="5557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 rot="20137801">
            <a:off x="2443450" y="2890945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Objetivo específico</a:t>
            </a:r>
            <a:endParaRPr 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 rot="1337892">
            <a:off x="6978462" y="2830296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 Objetivo específico</a:t>
            </a:r>
            <a:endParaRPr 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725229" y="3705913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2. Objetivo específico</a:t>
            </a:r>
            <a:endParaRPr 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311" y="4552737"/>
            <a:ext cx="2305263" cy="230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12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7745" y="838477"/>
            <a:ext cx="4162096" cy="1355834"/>
          </a:xfrm>
        </p:spPr>
        <p:txBody>
          <a:bodyPr anchor="ctr">
            <a:normAutofit/>
          </a:bodyPr>
          <a:lstStyle/>
          <a:p>
            <a:pPr algn="ctr"/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HIPÓTESIS</a:t>
            </a:r>
            <a:endParaRPr lang="es-ES" sz="2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02807" y="1605593"/>
            <a:ext cx="6675120" cy="3042745"/>
          </a:xfrm>
        </p:spPr>
        <p:txBody>
          <a:bodyPr anchor="ctr">
            <a:normAutofit/>
          </a:bodyPr>
          <a:lstStyle/>
          <a:p>
            <a:pPr marL="45720" indent="0" algn="ctr">
              <a:buNone/>
            </a:pP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¿Será posible que el adecuado uso de las actividades grafomotoras permita que en los niños en edad preescolar, disminuyan los problemas en la escritura </a:t>
            </a:r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y 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grafía?</a:t>
            </a:r>
            <a:endParaRPr lang="es-CO" sz="240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11277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arcador de contenido 9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0488" t="26228" r="24923" b="20565"/>
          <a:stretch/>
        </p:blipFill>
        <p:spPr>
          <a:xfrm>
            <a:off x="1645649" y="1059199"/>
            <a:ext cx="9110133" cy="5577926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043989" y="446030"/>
            <a:ext cx="593157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POBLACIÓN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18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810534" y="355988"/>
            <a:ext cx="881844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Muestra: 30 niños del grado transición de la institución educativa San Lucas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256" y="3230088"/>
            <a:ext cx="3865518" cy="28991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7" r="36666"/>
          <a:stretch/>
        </p:blipFill>
        <p:spPr>
          <a:xfrm>
            <a:off x="6398913" y="1508167"/>
            <a:ext cx="3338851" cy="295773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0103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036" y="1569372"/>
            <a:ext cx="4151040" cy="1081514"/>
          </a:xfrm>
        </p:spPr>
        <p:txBody>
          <a:bodyPr anchor="ctr">
            <a:normAutofit/>
          </a:bodyPr>
          <a:lstStyle/>
          <a:p>
            <a:pPr algn="ctr"/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QUE ES LA GRAFOMOTRICIDAD?</a:t>
            </a:r>
            <a:endParaRPr lang="es-CO" sz="2000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l="26453" t="25215" r="30372" b="7911"/>
          <a:stretch/>
        </p:blipFill>
        <p:spPr>
          <a:xfrm>
            <a:off x="4632157" y="704640"/>
            <a:ext cx="5317958" cy="479393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830181" y="3092115"/>
            <a:ext cx="2322092" cy="1455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lang="es-ES" sz="3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CUAL ES SU OBJETIVO</a:t>
            </a:r>
            <a:r>
              <a:rPr lang="es-CO" sz="2000" dirty="0" smtClean="0"/>
              <a:t>?</a:t>
            </a:r>
            <a:endParaRPr lang="es-CO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54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uelta al cole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DocumentoBibliotecaFormulario</Display>
  <Edit>DocumentoBibliotecaFormulario</Edit>
  <New>DocumentoBibliotecaFormulario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Este valor indica el número de revisiones o de veces que se ha guardado. La aplicación es la responsable de actualizar este valor después de cada revisión.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FA0BEA-B978-4185-B5FE-510E7CB42798}">
  <ds:schemaRefs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3499855-99AB-4465-B565-0721630013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106C84-672D-42B4-8E56-A8A6BCFA54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0</TotalTime>
  <Words>558</Words>
  <Application>Microsoft Office PowerPoint</Application>
  <PresentationFormat>Panorámica</PresentationFormat>
  <Paragraphs>79</Paragraphs>
  <Slides>22</Slides>
  <Notes>3</Notes>
  <HiddenSlides>0</HiddenSlides>
  <MMClips>2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</vt:lpstr>
      <vt:lpstr>Times New Roman</vt:lpstr>
      <vt:lpstr>Verdana</vt:lpstr>
      <vt:lpstr>Wingdings</vt:lpstr>
      <vt:lpstr>Vuelta al cole 16x9</vt:lpstr>
      <vt:lpstr> Proyecto de grado para optar el titulo de: Licenciada en Pedagogía Infantil  Autor (as):  Fara Isabel Batista Toro Damaris Elena Bossio Torres Jennifer Mercado Gamboa   </vt:lpstr>
      <vt:lpstr>La implementación de la grafomotricidad  como técnica, para el fortalecimiento de la grafía en los niños y niñas del grado transición de la Institución Educativa San Lucas. </vt:lpstr>
      <vt:lpstr>PROBLEMA DE INVESTIGACIÓN</vt:lpstr>
      <vt:lpstr>FORMULACIÓN DEL PROBLEMA </vt:lpstr>
      <vt:lpstr>Presentación de PowerPoint</vt:lpstr>
      <vt:lpstr>HIPÓTESIS</vt:lpstr>
      <vt:lpstr>Presentación de PowerPoint</vt:lpstr>
      <vt:lpstr>Presentación de PowerPoint</vt:lpstr>
      <vt:lpstr>QUE ES LA GRAFOMOTRICIDAD?</vt:lpstr>
      <vt:lpstr>REFERENTE TEÓRICO</vt:lpstr>
      <vt:lpstr>LEY DE LAS INTELIGENCIAS MÚLTIPLES DE GARDNER </vt:lpstr>
      <vt:lpstr>Presentación de PowerPoint</vt:lpstr>
      <vt:lpstr>Presentación de PowerPoint</vt:lpstr>
      <vt:lpstr>Presentación de PowerPoint</vt:lpstr>
      <vt:lpstr>PALABRAS IMPORTANTES EN LA GRAFOMOTRICIDAD</vt:lpstr>
      <vt:lpstr>FASES DE LA EXPRESION EN LA GRAFOMOTRICIDAD:</vt:lpstr>
      <vt:lpstr>Actividades para desarrollar la destreza.</vt:lpstr>
      <vt:lpstr>RECOMENDACIONES </vt:lpstr>
      <vt:lpstr>CONCLUSIÓN</vt:lpstr>
      <vt:lpstr>EVIDENCIAS</vt:lpstr>
      <vt:lpstr>ANEXOS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implementación de la Grafomotricidad como técnica para el fortalecimiento de la grafía en los niños y niñas del grado transición de la institución educativa San Lucas</dc:title>
  <dc:creator/>
  <cp:lastModifiedBy/>
  <cp:revision>2</cp:revision>
  <dcterms:created xsi:type="dcterms:W3CDTF">2013-07-31T01:43:24Z</dcterms:created>
  <dcterms:modified xsi:type="dcterms:W3CDTF">2014-10-07T17:59:47Z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</Properties>
</file>